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70160-610A-4D9C-BC99-18554F16FE8E}" v="58" dt="2023-12-21T13:58:13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4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ormy Ndonga" userId="840a9c1e557f5d17" providerId="LiveId" clId="{6DF70160-610A-4D9C-BC99-18554F16FE8E}"/>
    <pc:docChg chg="undo custSel addSld delSld modSld sldOrd">
      <pc:chgData name="Stormy Ndonga" userId="840a9c1e557f5d17" providerId="LiveId" clId="{6DF70160-610A-4D9C-BC99-18554F16FE8E}" dt="2023-12-21T14:01:01.842" v="4796" actId="20577"/>
      <pc:docMkLst>
        <pc:docMk/>
      </pc:docMkLst>
      <pc:sldChg chg="addSp delSp modSp mod modMedia setBg delAnim delDesignElem">
        <pc:chgData name="Stormy Ndonga" userId="840a9c1e557f5d17" providerId="LiveId" clId="{6DF70160-610A-4D9C-BC99-18554F16FE8E}" dt="2023-12-20T21:18:42.231" v="545"/>
        <pc:sldMkLst>
          <pc:docMk/>
          <pc:sldMk cId="4256510240" sldId="256"/>
        </pc:sldMkLst>
        <pc:spChg chg="mod">
          <ac:chgData name="Stormy Ndonga" userId="840a9c1e557f5d17" providerId="LiveId" clId="{6DF70160-610A-4D9C-BC99-18554F16FE8E}" dt="2023-12-20T20:51:48.191" v="16" actId="26606"/>
          <ac:spMkLst>
            <pc:docMk/>
            <pc:sldMk cId="4256510240" sldId="256"/>
            <ac:spMk id="2" creationId="{54F0175B-372E-A355-4B12-7BC6B8B99E80}"/>
          </ac:spMkLst>
        </pc:spChg>
        <pc:spChg chg="mod">
          <ac:chgData name="Stormy Ndonga" userId="840a9c1e557f5d17" providerId="LiveId" clId="{6DF70160-610A-4D9C-BC99-18554F16FE8E}" dt="2023-12-20T20:51:48.191" v="16" actId="26606"/>
          <ac:spMkLst>
            <pc:docMk/>
            <pc:sldMk cId="4256510240" sldId="256"/>
            <ac:spMk id="3" creationId="{748BAE26-BF59-E0BF-D33A-A4C899A7A58E}"/>
          </ac:spMkLst>
        </pc:spChg>
        <pc:spChg chg="add del">
          <ac:chgData name="Stormy Ndonga" userId="840a9c1e557f5d17" providerId="LiveId" clId="{6DF70160-610A-4D9C-BC99-18554F16FE8E}" dt="2023-12-20T20:51:17.507" v="1" actId="26606"/>
          <ac:spMkLst>
            <pc:docMk/>
            <pc:sldMk cId="4256510240" sldId="256"/>
            <ac:spMk id="8" creationId="{C3896A03-3945-419A-B66B-4EE266EDD152}"/>
          </ac:spMkLst>
        </pc:spChg>
        <pc:spChg chg="add del">
          <ac:chgData name="Stormy Ndonga" userId="840a9c1e557f5d17" providerId="LiveId" clId="{6DF70160-610A-4D9C-BC99-18554F16FE8E}" dt="2023-12-20T20:51:48.160" v="15" actId="26606"/>
          <ac:spMkLst>
            <pc:docMk/>
            <pc:sldMk cId="4256510240" sldId="256"/>
            <ac:spMk id="9" creationId="{6F828D28-8E09-41CC-8229-3070B5467A96}"/>
          </ac:spMkLst>
        </pc:spChg>
        <pc:spChg chg="add del">
          <ac:chgData name="Stormy Ndonga" userId="840a9c1e557f5d17" providerId="LiveId" clId="{6DF70160-610A-4D9C-BC99-18554F16FE8E}" dt="2023-12-20T20:51:17.507" v="1" actId="26606"/>
          <ac:spMkLst>
            <pc:docMk/>
            <pc:sldMk cId="4256510240" sldId="256"/>
            <ac:spMk id="10" creationId="{B34F5AD2-EDBD-4BBD-A55C-EAFFD0C7097A}"/>
          </ac:spMkLst>
        </pc:spChg>
        <pc:spChg chg="add del">
          <ac:chgData name="Stormy Ndonga" userId="840a9c1e557f5d17" providerId="LiveId" clId="{6DF70160-610A-4D9C-BC99-18554F16FE8E}" dt="2023-12-20T20:51:48.160" v="15" actId="26606"/>
          <ac:spMkLst>
            <pc:docMk/>
            <pc:sldMk cId="4256510240" sldId="256"/>
            <ac:spMk id="11" creationId="{D5B012D8-7F27-4758-9AC6-C889B154BD73}"/>
          </ac:spMkLst>
        </pc:spChg>
        <pc:spChg chg="add del">
          <ac:chgData name="Stormy Ndonga" userId="840a9c1e557f5d17" providerId="LiveId" clId="{6DF70160-610A-4D9C-BC99-18554F16FE8E}" dt="2023-12-20T20:51:19.413" v="3" actId="26606"/>
          <ac:spMkLst>
            <pc:docMk/>
            <pc:sldMk cId="4256510240" sldId="256"/>
            <ac:spMk id="12" creationId="{C7F28D52-2A5F-4D23-81AE-7CB8B591C7AF}"/>
          </ac:spMkLst>
        </pc:spChg>
        <pc:spChg chg="add del">
          <ac:chgData name="Stormy Ndonga" userId="840a9c1e557f5d17" providerId="LiveId" clId="{6DF70160-610A-4D9C-BC99-18554F16FE8E}" dt="2023-12-20T20:51:19.413" v="3" actId="26606"/>
          <ac:spMkLst>
            <pc:docMk/>
            <pc:sldMk cId="4256510240" sldId="256"/>
            <ac:spMk id="13" creationId="{FFD48BC7-DC40-47DE-87EE-9F4B6ECB9ABB}"/>
          </ac:spMkLst>
        </pc:spChg>
        <pc:spChg chg="add del">
          <ac:chgData name="Stormy Ndonga" userId="840a9c1e557f5d17" providerId="LiveId" clId="{6DF70160-610A-4D9C-BC99-18554F16FE8E}" dt="2023-12-20T20:51:19.413" v="3" actId="26606"/>
          <ac:spMkLst>
            <pc:docMk/>
            <pc:sldMk cId="4256510240" sldId="256"/>
            <ac:spMk id="14" creationId="{3629484E-3792-4B3D-89AD-7C8A1ED0E0D4}"/>
          </ac:spMkLst>
        </pc:spChg>
        <pc:spChg chg="add del">
          <ac:chgData name="Stormy Ndonga" userId="840a9c1e557f5d17" providerId="LiveId" clId="{6DF70160-610A-4D9C-BC99-18554F16FE8E}" dt="2023-12-20T20:51:19.413" v="3" actId="26606"/>
          <ac:spMkLst>
            <pc:docMk/>
            <pc:sldMk cId="4256510240" sldId="256"/>
            <ac:spMk id="15" creationId="{E502BBC7-2C76-46F3-BC24-5985BC13DB88}"/>
          </ac:spMkLst>
        </pc:spChg>
        <pc:spChg chg="add del">
          <ac:chgData name="Stormy Ndonga" userId="840a9c1e557f5d17" providerId="LiveId" clId="{6DF70160-610A-4D9C-BC99-18554F16FE8E}" dt="2023-12-20T20:51:20.835" v="5" actId="26606"/>
          <ac:spMkLst>
            <pc:docMk/>
            <pc:sldMk cId="4256510240" sldId="256"/>
            <ac:spMk id="16" creationId="{D2091A72-D5BB-42AC-8FD3-F7747D90861E}"/>
          </ac:spMkLst>
        </pc:spChg>
        <pc:spChg chg="add del">
          <ac:chgData name="Stormy Ndonga" userId="840a9c1e557f5d17" providerId="LiveId" clId="{6DF70160-610A-4D9C-BC99-18554F16FE8E}" dt="2023-12-20T20:51:20.835" v="5" actId="26606"/>
          <ac:spMkLst>
            <pc:docMk/>
            <pc:sldMk cId="4256510240" sldId="256"/>
            <ac:spMk id="17" creationId="{D278ADA9-6383-4BDD-80D2-8899A402687B}"/>
          </ac:spMkLst>
        </pc:spChg>
        <pc:spChg chg="add del">
          <ac:chgData name="Stormy Ndonga" userId="840a9c1e557f5d17" providerId="LiveId" clId="{6DF70160-610A-4D9C-BC99-18554F16FE8E}" dt="2023-12-20T20:51:20.835" v="5" actId="26606"/>
          <ac:spMkLst>
            <pc:docMk/>
            <pc:sldMk cId="4256510240" sldId="256"/>
            <ac:spMk id="18" creationId="{6ED12BFC-A737-46AF-8411-481112D54B0C}"/>
          </ac:spMkLst>
        </pc:spChg>
        <pc:spChg chg="add del">
          <ac:chgData name="Stormy Ndonga" userId="840a9c1e557f5d17" providerId="LiveId" clId="{6DF70160-610A-4D9C-BC99-18554F16FE8E}" dt="2023-12-20T20:51:20.835" v="5" actId="26606"/>
          <ac:spMkLst>
            <pc:docMk/>
            <pc:sldMk cId="4256510240" sldId="256"/>
            <ac:spMk id="19" creationId="{484B7147-B0F6-40ED-B5A2-FF72BC8198B6}"/>
          </ac:spMkLst>
        </pc:spChg>
        <pc:spChg chg="add del">
          <ac:chgData name="Stormy Ndonga" userId="840a9c1e557f5d17" providerId="LiveId" clId="{6DF70160-610A-4D9C-BC99-18554F16FE8E}" dt="2023-12-20T20:51:20.835" v="5" actId="26606"/>
          <ac:spMkLst>
            <pc:docMk/>
            <pc:sldMk cId="4256510240" sldId="256"/>
            <ac:spMk id="20" creationId="{B36D2DE0-0628-4A9A-A59D-7BA8B5EB3022}"/>
          </ac:spMkLst>
        </pc:spChg>
        <pc:spChg chg="add del">
          <ac:chgData name="Stormy Ndonga" userId="840a9c1e557f5d17" providerId="LiveId" clId="{6DF70160-610A-4D9C-BC99-18554F16FE8E}" dt="2023-12-20T20:51:20.835" v="5" actId="26606"/>
          <ac:spMkLst>
            <pc:docMk/>
            <pc:sldMk cId="4256510240" sldId="256"/>
            <ac:spMk id="21" creationId="{48E405C9-94BE-41DA-928C-DEC9A8550E9F}"/>
          </ac:spMkLst>
        </pc:spChg>
        <pc:spChg chg="add del">
          <ac:chgData name="Stormy Ndonga" userId="840a9c1e557f5d17" providerId="LiveId" clId="{6DF70160-610A-4D9C-BC99-18554F16FE8E}" dt="2023-12-20T20:51:21.944" v="7" actId="26606"/>
          <ac:spMkLst>
            <pc:docMk/>
            <pc:sldMk cId="4256510240" sldId="256"/>
            <ac:spMk id="23" creationId="{C3896A03-3945-419A-B66B-4EE266EDD152}"/>
          </ac:spMkLst>
        </pc:spChg>
        <pc:spChg chg="add del">
          <ac:chgData name="Stormy Ndonga" userId="840a9c1e557f5d17" providerId="LiveId" clId="{6DF70160-610A-4D9C-BC99-18554F16FE8E}" dt="2023-12-20T20:51:21.944" v="7" actId="26606"/>
          <ac:spMkLst>
            <pc:docMk/>
            <pc:sldMk cId="4256510240" sldId="256"/>
            <ac:spMk id="24" creationId="{B34F5AD2-EDBD-4BBD-A55C-EAFFD0C7097A}"/>
          </ac:spMkLst>
        </pc:spChg>
        <pc:spChg chg="add del">
          <ac:chgData name="Stormy Ndonga" userId="840a9c1e557f5d17" providerId="LiveId" clId="{6DF70160-610A-4D9C-BC99-18554F16FE8E}" dt="2023-12-20T20:51:24.240" v="9" actId="26606"/>
          <ac:spMkLst>
            <pc:docMk/>
            <pc:sldMk cId="4256510240" sldId="256"/>
            <ac:spMk id="26" creationId="{A8DB9CD9-59B1-4D73-BC4C-98796A48EF9B}"/>
          </ac:spMkLst>
        </pc:spChg>
        <pc:spChg chg="add del">
          <ac:chgData name="Stormy Ndonga" userId="840a9c1e557f5d17" providerId="LiveId" clId="{6DF70160-610A-4D9C-BC99-18554F16FE8E}" dt="2023-12-20T20:51:24.240" v="9" actId="26606"/>
          <ac:spMkLst>
            <pc:docMk/>
            <pc:sldMk cId="4256510240" sldId="256"/>
            <ac:spMk id="27" creationId="{8874A6A9-41FF-4E33-AFA8-F9F81436A59E}"/>
          </ac:spMkLst>
        </pc:spChg>
        <pc:spChg chg="add del">
          <ac:chgData name="Stormy Ndonga" userId="840a9c1e557f5d17" providerId="LiveId" clId="{6DF70160-610A-4D9C-BC99-18554F16FE8E}" dt="2023-12-20T20:51:32.441" v="11" actId="26606"/>
          <ac:spMkLst>
            <pc:docMk/>
            <pc:sldMk cId="4256510240" sldId="256"/>
            <ac:spMk id="37" creationId="{65219498-D544-41AC-98FE-8F956EF66A62}"/>
          </ac:spMkLst>
        </pc:spChg>
        <pc:spChg chg="add del">
          <ac:chgData name="Stormy Ndonga" userId="840a9c1e557f5d17" providerId="LiveId" clId="{6DF70160-610A-4D9C-BC99-18554F16FE8E}" dt="2023-12-20T20:51:32.441" v="11" actId="26606"/>
          <ac:spMkLst>
            <pc:docMk/>
            <pc:sldMk cId="4256510240" sldId="256"/>
            <ac:spMk id="38" creationId="{F500DBFC-17A9-4E0A-AEE2-A49F9AEEF0FD}"/>
          </ac:spMkLst>
        </pc:spChg>
        <pc:spChg chg="add del">
          <ac:chgData name="Stormy Ndonga" userId="840a9c1e557f5d17" providerId="LiveId" clId="{6DF70160-610A-4D9C-BC99-18554F16FE8E}" dt="2023-12-20T20:51:48.160" v="15" actId="26606"/>
          <ac:spMkLst>
            <pc:docMk/>
            <pc:sldMk cId="4256510240" sldId="256"/>
            <ac:spMk id="45" creationId="{4063B759-00FC-46D1-9898-8E8625268FAF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4256510240" sldId="256"/>
            <ac:spMk id="47" creationId="{787F4F1C-8D3D-4EC1-B72D-A0470A5A08B8}"/>
          </ac:spMkLst>
        </pc:spChg>
        <pc:grpChg chg="add del">
          <ac:chgData name="Stormy Ndonga" userId="840a9c1e557f5d17" providerId="LiveId" clId="{6DF70160-610A-4D9C-BC99-18554F16FE8E}" dt="2023-12-20T20:51:24.240" v="9" actId="26606"/>
          <ac:grpSpMkLst>
            <pc:docMk/>
            <pc:sldMk cId="4256510240" sldId="256"/>
            <ac:grpSpMk id="28" creationId="{721D730E-1F97-4071-B143-B05E6D2599BC}"/>
          </ac:grpSpMkLst>
        </pc:grpChg>
        <pc:grpChg chg="add del">
          <ac:chgData name="Stormy Ndonga" userId="840a9c1e557f5d17" providerId="LiveId" clId="{6DF70160-610A-4D9C-BC99-18554F16FE8E}" dt="2023-12-20T20:51:32.441" v="11" actId="26606"/>
          <ac:grpSpMkLst>
            <pc:docMk/>
            <pc:sldMk cId="4256510240" sldId="256"/>
            <ac:grpSpMk id="39" creationId="{D74613BB-817C-4C4F-8A24-4936F2F064C0}"/>
          </ac:grpSpMkLst>
        </pc:grpChg>
        <pc:grpChg chg="add del">
          <ac:chgData name="Stormy Ndonga" userId="840a9c1e557f5d17" providerId="LiveId" clId="{6DF70160-610A-4D9C-BC99-18554F16FE8E}" dt="2023-12-20T21:18:42.231" v="545"/>
          <ac:grpSpMkLst>
            <pc:docMk/>
            <pc:sldMk cId="4256510240" sldId="256"/>
            <ac:grpSpMk id="48" creationId="{D1E3DD61-64DB-46AD-B249-E273CD86B051}"/>
          </ac:grpSpMkLst>
        </pc:grpChg>
        <pc:picChg chg="add del mod">
          <ac:chgData name="Stormy Ndonga" userId="840a9c1e557f5d17" providerId="LiveId" clId="{6DF70160-610A-4D9C-BC99-18554F16FE8E}" dt="2023-12-20T20:51:48.160" v="15" actId="26606"/>
          <ac:picMkLst>
            <pc:docMk/>
            <pc:sldMk cId="4256510240" sldId="256"/>
            <ac:picMk id="5" creationId="{AD0B7293-1573-4E50-CFFF-2663B05A2815}"/>
          </ac:picMkLst>
        </pc:picChg>
        <pc:picChg chg="add del">
          <ac:chgData name="Stormy Ndonga" userId="840a9c1e557f5d17" providerId="LiveId" clId="{6DF70160-610A-4D9C-BC99-18554F16FE8E}" dt="2023-12-20T20:51:32.441" v="11" actId="26606"/>
          <ac:picMkLst>
            <pc:docMk/>
            <pc:sldMk cId="4256510240" sldId="256"/>
            <ac:picMk id="7" creationId="{42BF90C7-A1A3-C16F-B38E-57B8A8450EFC}"/>
          </ac:picMkLst>
        </pc:picChg>
      </pc:sldChg>
      <pc:sldChg chg="addSp delSp modSp mod delDesignElem">
        <pc:chgData name="Stormy Ndonga" userId="840a9c1e557f5d17" providerId="LiveId" clId="{6DF70160-610A-4D9C-BC99-18554F16FE8E}" dt="2023-12-21T14:01:01.842" v="4796" actId="20577"/>
        <pc:sldMkLst>
          <pc:docMk/>
          <pc:sldMk cId="1945776196" sldId="257"/>
        </pc:sldMkLst>
        <pc:spChg chg="mod ord">
          <ac:chgData name="Stormy Ndonga" userId="840a9c1e557f5d17" providerId="LiveId" clId="{6DF70160-610A-4D9C-BC99-18554F16FE8E}" dt="2023-12-21T01:42:16.127" v="3385" actId="26606"/>
          <ac:spMkLst>
            <pc:docMk/>
            <pc:sldMk cId="1945776196" sldId="257"/>
            <ac:spMk id="2" creationId="{8656D5A7-CED8-F384-0E24-DB9C494A6AD6}"/>
          </ac:spMkLst>
        </pc:spChg>
        <pc:spChg chg="mod ord">
          <ac:chgData name="Stormy Ndonga" userId="840a9c1e557f5d17" providerId="LiveId" clId="{6DF70160-610A-4D9C-BC99-18554F16FE8E}" dt="2023-12-21T14:01:01.842" v="4796" actId="20577"/>
          <ac:spMkLst>
            <pc:docMk/>
            <pc:sldMk cId="1945776196" sldId="257"/>
            <ac:spMk id="4" creationId="{9D326D26-EC3D-402C-0E0E-2B61DF8B211A}"/>
          </ac:spMkLst>
        </pc:spChg>
        <pc:spChg chg="add del">
          <ac:chgData name="Stormy Ndonga" userId="840a9c1e557f5d17" providerId="LiveId" clId="{6DF70160-610A-4D9C-BC99-18554F16FE8E}" dt="2023-12-20T22:23:25.976" v="1337" actId="26606"/>
          <ac:spMkLst>
            <pc:docMk/>
            <pc:sldMk cId="1945776196" sldId="257"/>
            <ac:spMk id="11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0T22:23:25.976" v="1337" actId="26606"/>
          <ac:spMkLst>
            <pc:docMk/>
            <pc:sldMk cId="1945776196" sldId="257"/>
            <ac:spMk id="1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0T22:23:25.976" v="1337" actId="26606"/>
          <ac:spMkLst>
            <pc:docMk/>
            <pc:sldMk cId="1945776196" sldId="257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0T22:23:25.976" v="1337" actId="26606"/>
          <ac:spMkLst>
            <pc:docMk/>
            <pc:sldMk cId="1945776196" sldId="257"/>
            <ac:spMk id="17" creationId="{7A5F0580-5EE9-419F-96EE-B6529EF6E7D0}"/>
          </ac:spMkLst>
        </pc:spChg>
        <pc:spChg chg="add del">
          <ac:chgData name="Stormy Ndonga" userId="840a9c1e557f5d17" providerId="LiveId" clId="{6DF70160-610A-4D9C-BC99-18554F16FE8E}" dt="2023-12-20T22:23:25.960" v="1336" actId="26606"/>
          <ac:spMkLst>
            <pc:docMk/>
            <pc:sldMk cId="1945776196" sldId="257"/>
            <ac:spMk id="22" creationId="{21A75659-5A6F-4F77-9679-678A00B9D8DC}"/>
          </ac:spMkLst>
        </pc:spChg>
        <pc:spChg chg="add del">
          <ac:chgData name="Stormy Ndonga" userId="840a9c1e557f5d17" providerId="LiveId" clId="{6DF70160-610A-4D9C-BC99-18554F16FE8E}" dt="2023-12-20T22:23:25.960" v="1336" actId="26606"/>
          <ac:spMkLst>
            <pc:docMk/>
            <pc:sldMk cId="1945776196" sldId="257"/>
            <ac:spMk id="24" creationId="{E30A3A45-140E-431E-AED0-07EF836310B3}"/>
          </ac:spMkLst>
        </pc:spChg>
        <pc:spChg chg="add del">
          <ac:chgData name="Stormy Ndonga" userId="840a9c1e557f5d17" providerId="LiveId" clId="{6DF70160-610A-4D9C-BC99-18554F16FE8E}" dt="2023-12-20T22:23:25.960" v="1336" actId="26606"/>
          <ac:spMkLst>
            <pc:docMk/>
            <pc:sldMk cId="1945776196" sldId="257"/>
            <ac:spMk id="26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0T22:23:25.960" v="1336" actId="26606"/>
          <ac:spMkLst>
            <pc:docMk/>
            <pc:sldMk cId="1945776196" sldId="257"/>
            <ac:spMk id="28" creationId="{7A5F0580-5EE9-419F-96EE-B6529EF6E7D0}"/>
          </ac:spMkLst>
        </pc:spChg>
        <pc:spChg chg="add del">
          <ac:chgData name="Stormy Ndonga" userId="840a9c1e557f5d17" providerId="LiveId" clId="{6DF70160-610A-4D9C-BC99-18554F16FE8E}" dt="2023-12-20T22:24:12.864" v="1346" actId="26606"/>
          <ac:spMkLst>
            <pc:docMk/>
            <pc:sldMk cId="1945776196" sldId="257"/>
            <ac:spMk id="30" creationId="{73AD41DB-DF9F-49BC-85AE-6AB1840AD517}"/>
          </ac:spMkLst>
        </pc:spChg>
        <pc:spChg chg="add del">
          <ac:chgData name="Stormy Ndonga" userId="840a9c1e557f5d17" providerId="LiveId" clId="{6DF70160-610A-4D9C-BC99-18554F16FE8E}" dt="2023-12-21T01:40:42.949" v="3378" actId="26606"/>
          <ac:spMkLst>
            <pc:docMk/>
            <pc:sldMk cId="1945776196" sldId="257"/>
            <ac:spMk id="37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01:40:42.949" v="3378" actId="26606"/>
          <ac:spMkLst>
            <pc:docMk/>
            <pc:sldMk cId="1945776196" sldId="257"/>
            <ac:spMk id="39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01:40:42.949" v="3378" actId="26606"/>
          <ac:spMkLst>
            <pc:docMk/>
            <pc:sldMk cId="1945776196" sldId="257"/>
            <ac:spMk id="41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01:40:42.949" v="3378" actId="26606"/>
          <ac:spMkLst>
            <pc:docMk/>
            <pc:sldMk cId="1945776196" sldId="257"/>
            <ac:spMk id="43" creationId="{7A5F0580-5EE9-419F-96EE-B6529EF6E7D0}"/>
          </ac:spMkLst>
        </pc:spChg>
        <pc:spChg chg="add del">
          <ac:chgData name="Stormy Ndonga" userId="840a9c1e557f5d17" providerId="LiveId" clId="{6DF70160-610A-4D9C-BC99-18554F16FE8E}" dt="2023-12-21T01:42:16.127" v="3385" actId="26606"/>
          <ac:spMkLst>
            <pc:docMk/>
            <pc:sldMk cId="1945776196" sldId="257"/>
            <ac:spMk id="48" creationId="{7C432AFE-B3D2-4BFF-BF8F-96C27AFF1AC7}"/>
          </ac:spMkLst>
        </pc:spChg>
        <pc:spChg chg="add del">
          <ac:chgData name="Stormy Ndonga" userId="840a9c1e557f5d17" providerId="LiveId" clId="{6DF70160-610A-4D9C-BC99-18554F16FE8E}" dt="2023-12-21T01:42:16.127" v="3385" actId="26606"/>
          <ac:spMkLst>
            <pc:docMk/>
            <pc:sldMk cId="1945776196" sldId="257"/>
            <ac:spMk id="50" creationId="{AF2F604E-43BE-4DC3-B983-E071523364F8}"/>
          </ac:spMkLst>
        </pc:spChg>
        <pc:spChg chg="add del">
          <ac:chgData name="Stormy Ndonga" userId="840a9c1e557f5d17" providerId="LiveId" clId="{6DF70160-610A-4D9C-BC99-18554F16FE8E}" dt="2023-12-21T01:42:16.127" v="3385" actId="26606"/>
          <ac:spMkLst>
            <pc:docMk/>
            <pc:sldMk cId="1945776196" sldId="257"/>
            <ac:spMk id="52" creationId="{08C9B587-E65E-4B52-B37C-ABEBB6E87928}"/>
          </ac:spMkLst>
        </pc:spChg>
        <pc:spChg chg="add del">
          <ac:chgData name="Stormy Ndonga" userId="840a9c1e557f5d17" providerId="LiveId" clId="{6DF70160-610A-4D9C-BC99-18554F16FE8E}" dt="2023-12-21T01:41:58.428" v="3382" actId="26606"/>
          <ac:spMkLst>
            <pc:docMk/>
            <pc:sldMk cId="1945776196" sldId="257"/>
            <ac:spMk id="57" creationId="{0D7B6173-1D58-48E2-83CF-37350F315F75}"/>
          </ac:spMkLst>
        </pc:spChg>
        <pc:spChg chg="add del">
          <ac:chgData name="Stormy Ndonga" userId="840a9c1e557f5d17" providerId="LiveId" clId="{6DF70160-610A-4D9C-BC99-18554F16FE8E}" dt="2023-12-21T01:41:58.428" v="3382" actId="26606"/>
          <ac:spMkLst>
            <pc:docMk/>
            <pc:sldMk cId="1945776196" sldId="257"/>
            <ac:spMk id="59" creationId="{2F36CA75-CFBF-4844-B719-8FE9EBADA9AF}"/>
          </ac:spMkLst>
        </pc:spChg>
        <pc:spChg chg="add del">
          <ac:chgData name="Stormy Ndonga" userId="840a9c1e557f5d17" providerId="LiveId" clId="{6DF70160-610A-4D9C-BC99-18554F16FE8E}" dt="2023-12-21T01:41:58.428" v="3382" actId="26606"/>
          <ac:spMkLst>
            <pc:docMk/>
            <pc:sldMk cId="1945776196" sldId="257"/>
            <ac:spMk id="61" creationId="{3D4A84B9-E564-4DD0-97F8-DBF1C460C28A}"/>
          </ac:spMkLst>
        </pc:spChg>
        <pc:spChg chg="add del">
          <ac:chgData name="Stormy Ndonga" userId="840a9c1e557f5d17" providerId="LiveId" clId="{6DF70160-610A-4D9C-BC99-18554F16FE8E}" dt="2023-12-21T01:41:58.428" v="3382" actId="26606"/>
          <ac:spMkLst>
            <pc:docMk/>
            <pc:sldMk cId="1945776196" sldId="257"/>
            <ac:spMk id="63" creationId="{102382E0-0A09-46AE-B955-B911CAFE7F00}"/>
          </ac:spMkLst>
        </pc:spChg>
        <pc:spChg chg="add del">
          <ac:chgData name="Stormy Ndonga" userId="840a9c1e557f5d17" providerId="LiveId" clId="{6DF70160-610A-4D9C-BC99-18554F16FE8E}" dt="2023-12-21T01:41:58.428" v="3382" actId="26606"/>
          <ac:spMkLst>
            <pc:docMk/>
            <pc:sldMk cId="1945776196" sldId="257"/>
            <ac:spMk id="65" creationId="{7DE75D4A-0965-4973-BE75-DECCAC9A9614}"/>
          </ac:spMkLst>
        </pc:spChg>
        <pc:spChg chg="add del">
          <ac:chgData name="Stormy Ndonga" userId="840a9c1e557f5d17" providerId="LiveId" clId="{6DF70160-610A-4D9C-BC99-18554F16FE8E}" dt="2023-12-21T01:42:16.106" v="3384" actId="26606"/>
          <ac:spMkLst>
            <pc:docMk/>
            <pc:sldMk cId="1945776196" sldId="257"/>
            <ac:spMk id="69" creationId="{C0A1ED06-4733-4020-9C60-81D4D801408D}"/>
          </ac:spMkLst>
        </pc:spChg>
        <pc:spChg chg="add del">
          <ac:chgData name="Stormy Ndonga" userId="840a9c1e557f5d17" providerId="LiveId" clId="{6DF70160-610A-4D9C-BC99-18554F16FE8E}" dt="2023-12-21T01:42:16.106" v="3384" actId="26606"/>
          <ac:spMkLst>
            <pc:docMk/>
            <pc:sldMk cId="1945776196" sldId="257"/>
            <ac:spMk id="70" creationId="{B0CA3509-3AF9-45FE-93ED-57BB5D5E8E07}"/>
          </ac:spMkLst>
        </pc:spChg>
        <pc:spChg chg="add">
          <ac:chgData name="Stormy Ndonga" userId="840a9c1e557f5d17" providerId="LiveId" clId="{6DF70160-610A-4D9C-BC99-18554F16FE8E}" dt="2023-12-21T01:42:16.127" v="3385" actId="26606"/>
          <ac:spMkLst>
            <pc:docMk/>
            <pc:sldMk cId="1945776196" sldId="257"/>
            <ac:spMk id="72" creationId="{9AA72BD9-2C5A-4EDC-931F-5AA08EACA0F3}"/>
          </ac:spMkLst>
        </pc:spChg>
        <pc:spChg chg="add">
          <ac:chgData name="Stormy Ndonga" userId="840a9c1e557f5d17" providerId="LiveId" clId="{6DF70160-610A-4D9C-BC99-18554F16FE8E}" dt="2023-12-21T01:42:16.127" v="3385" actId="26606"/>
          <ac:spMkLst>
            <pc:docMk/>
            <pc:sldMk cId="1945776196" sldId="257"/>
            <ac:spMk id="73" creationId="{DD3981AC-7B61-4947-BCF3-F7AA7FA385B9}"/>
          </ac:spMkLst>
        </pc:spChg>
        <pc:spChg chg="add">
          <ac:chgData name="Stormy Ndonga" userId="840a9c1e557f5d17" providerId="LiveId" clId="{6DF70160-610A-4D9C-BC99-18554F16FE8E}" dt="2023-12-21T01:42:16.127" v="3385" actId="26606"/>
          <ac:spMkLst>
            <pc:docMk/>
            <pc:sldMk cId="1945776196" sldId="257"/>
            <ac:spMk id="74" creationId="{55D4142C-5077-457F-A6AD-3FECFDB39685}"/>
          </ac:spMkLst>
        </pc:spChg>
        <pc:spChg chg="add">
          <ac:chgData name="Stormy Ndonga" userId="840a9c1e557f5d17" providerId="LiveId" clId="{6DF70160-610A-4D9C-BC99-18554F16FE8E}" dt="2023-12-21T01:42:16.127" v="3385" actId="26606"/>
          <ac:spMkLst>
            <pc:docMk/>
            <pc:sldMk cId="1945776196" sldId="257"/>
            <ac:spMk id="75" creationId="{7A5F0580-5EE9-419F-96EE-B6529EF6E7D0}"/>
          </ac:spMkLst>
        </pc:spChg>
        <pc:grpChg chg="add del">
          <ac:chgData name="Stormy Ndonga" userId="840a9c1e557f5d17" providerId="LiveId" clId="{6DF70160-610A-4D9C-BC99-18554F16FE8E}" dt="2023-12-20T22:24:12.864" v="1346" actId="26606"/>
          <ac:grpSpMkLst>
            <pc:docMk/>
            <pc:sldMk cId="1945776196" sldId="257"/>
            <ac:grpSpMk id="31" creationId="{A4AE1828-51FD-4AD7-BCF6-9AF5C696CE5D}"/>
          </ac:grpSpMkLst>
        </pc:grpChg>
        <pc:picChg chg="mod ord modCrop">
          <ac:chgData name="Stormy Ndonga" userId="840a9c1e557f5d17" providerId="LiveId" clId="{6DF70160-610A-4D9C-BC99-18554F16FE8E}" dt="2023-12-21T01:42:16.127" v="3385" actId="26606"/>
          <ac:picMkLst>
            <pc:docMk/>
            <pc:sldMk cId="1945776196" sldId="257"/>
            <ac:picMk id="6" creationId="{F709E616-3F90-8FB3-A6FA-44CFD6D0EAE2}"/>
          </ac:picMkLst>
        </pc:picChg>
        <pc:picChg chg="add del">
          <ac:chgData name="Stormy Ndonga" userId="840a9c1e557f5d17" providerId="LiveId" clId="{6DF70160-610A-4D9C-BC99-18554F16FE8E}" dt="2023-12-21T01:41:58.428" v="3382" actId="26606"/>
          <ac:picMkLst>
            <pc:docMk/>
            <pc:sldMk cId="1945776196" sldId="257"/>
            <ac:picMk id="67" creationId="{4A599609-F5C2-4A0B-A992-913F814A631A}"/>
          </ac:picMkLst>
        </pc:picChg>
      </pc:sldChg>
      <pc:sldChg chg="addSp delSp modSp new mod setBg delDesignElem">
        <pc:chgData name="Stormy Ndonga" userId="840a9c1e557f5d17" providerId="LiveId" clId="{6DF70160-610A-4D9C-BC99-18554F16FE8E}" dt="2023-12-20T21:18:42.231" v="545"/>
        <pc:sldMkLst>
          <pc:docMk/>
          <pc:sldMk cId="2212232768" sldId="258"/>
        </pc:sldMkLst>
        <pc:spChg chg="mod">
          <ac:chgData name="Stormy Ndonga" userId="840a9c1e557f5d17" providerId="LiveId" clId="{6DF70160-610A-4D9C-BC99-18554F16FE8E}" dt="2023-12-20T20:53:59.503" v="151" actId="26606"/>
          <ac:spMkLst>
            <pc:docMk/>
            <pc:sldMk cId="2212232768" sldId="258"/>
            <ac:spMk id="2" creationId="{2D7AF7CC-E8F1-0734-A874-F778D02C8A29}"/>
          </ac:spMkLst>
        </pc:spChg>
        <pc:spChg chg="mod">
          <ac:chgData name="Stormy Ndonga" userId="840a9c1e557f5d17" providerId="LiveId" clId="{6DF70160-610A-4D9C-BC99-18554F16FE8E}" dt="2023-12-20T20:53:59.503" v="151" actId="26606"/>
          <ac:spMkLst>
            <pc:docMk/>
            <pc:sldMk cId="2212232768" sldId="258"/>
            <ac:spMk id="3" creationId="{6523DB01-777F-E491-FFE1-6A4541308D9E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2212232768" sldId="258"/>
            <ac:spMk id="9" creationId="{F5A0D4D0-DC11-4CAA-AA17-A6B0C2B4F74D}"/>
          </ac:spMkLst>
        </pc:spChg>
        <pc:grpChg chg="add del">
          <ac:chgData name="Stormy Ndonga" userId="840a9c1e557f5d17" providerId="LiveId" clId="{6DF70160-610A-4D9C-BC99-18554F16FE8E}" dt="2023-12-20T21:18:42.231" v="545"/>
          <ac:grpSpMkLst>
            <pc:docMk/>
            <pc:sldMk cId="2212232768" sldId="258"/>
            <ac:grpSpMk id="11" creationId="{564DEED3-BC52-4F15-8426-D33275CB0111}"/>
          </ac:grpSpMkLst>
        </pc:grpChg>
        <pc:picChg chg="add mod">
          <ac:chgData name="Stormy Ndonga" userId="840a9c1e557f5d17" providerId="LiveId" clId="{6DF70160-610A-4D9C-BC99-18554F16FE8E}" dt="2023-12-20T20:54:06.189" v="152" actId="27614"/>
          <ac:picMkLst>
            <pc:docMk/>
            <pc:sldMk cId="2212232768" sldId="258"/>
            <ac:picMk id="5" creationId="{16E1A652-BE6E-6FCD-D89B-6222465938E1}"/>
          </ac:picMkLst>
        </pc:picChg>
      </pc:sldChg>
      <pc:sldChg chg="new del">
        <pc:chgData name="Stormy Ndonga" userId="840a9c1e557f5d17" providerId="LiveId" clId="{6DF70160-610A-4D9C-BC99-18554F16FE8E}" dt="2023-12-20T21:04:49.107" v="154" actId="2696"/>
        <pc:sldMkLst>
          <pc:docMk/>
          <pc:sldMk cId="1952355287" sldId="259"/>
        </pc:sldMkLst>
      </pc:sldChg>
      <pc:sldChg chg="addSp delSp modSp new mod setBg addAnim delDesignElem">
        <pc:chgData name="Stormy Ndonga" userId="840a9c1e557f5d17" providerId="LiveId" clId="{6DF70160-610A-4D9C-BC99-18554F16FE8E}" dt="2023-12-20T21:18:42.231" v="545"/>
        <pc:sldMkLst>
          <pc:docMk/>
          <pc:sldMk cId="3760472529" sldId="259"/>
        </pc:sldMkLst>
        <pc:spChg chg="mod ord">
          <ac:chgData name="Stormy Ndonga" userId="840a9c1e557f5d17" providerId="LiveId" clId="{6DF70160-610A-4D9C-BC99-18554F16FE8E}" dt="2023-12-20T21:08:06.164" v="357" actId="26606"/>
          <ac:spMkLst>
            <pc:docMk/>
            <pc:sldMk cId="3760472529" sldId="259"/>
            <ac:spMk id="2" creationId="{6F4DB706-BA56-C9B1-60E7-B437F95E1B84}"/>
          </ac:spMkLst>
        </pc:spChg>
        <pc:spChg chg="del">
          <ac:chgData name="Stormy Ndonga" userId="840a9c1e557f5d17" providerId="LiveId" clId="{6DF70160-610A-4D9C-BC99-18554F16FE8E}" dt="2023-12-20T21:05:04.557" v="156" actId="931"/>
          <ac:spMkLst>
            <pc:docMk/>
            <pc:sldMk cId="3760472529" sldId="259"/>
            <ac:spMk id="3" creationId="{8D5FA212-546D-8C1F-5288-C6A4BD6E800C}"/>
          </ac:spMkLst>
        </pc:spChg>
        <pc:spChg chg="mod">
          <ac:chgData name="Stormy Ndonga" userId="840a9c1e557f5d17" providerId="LiveId" clId="{6DF70160-610A-4D9C-BC99-18554F16FE8E}" dt="2023-12-20T21:08:06.164" v="357" actId="26606"/>
          <ac:spMkLst>
            <pc:docMk/>
            <pc:sldMk cId="3760472529" sldId="259"/>
            <ac:spMk id="4" creationId="{38B852B1-CFE5-A6A3-F77A-E5A4C9DF2D1A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3760472529" sldId="259"/>
            <ac:spMk id="11" creationId="{0671A8AE-40A1-4631-A6B8-581AFF065482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3760472529" sldId="259"/>
            <ac:spMk id="13" creationId="{AB58EF07-17C2-48CF-ABB0-EEF1F17CB8F0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3760472529" sldId="259"/>
            <ac:spMk id="15" creationId="{AF2F604E-43BE-4DC3-B983-E071523364F8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3760472529" sldId="259"/>
            <ac:spMk id="17" creationId="{08C9B587-E65E-4B52-B37C-ABEBB6E87928}"/>
          </ac:spMkLst>
        </pc:spChg>
        <pc:picChg chg="add mod modCrop">
          <ac:chgData name="Stormy Ndonga" userId="840a9c1e557f5d17" providerId="LiveId" clId="{6DF70160-610A-4D9C-BC99-18554F16FE8E}" dt="2023-12-20T21:08:28.302" v="360" actId="18131"/>
          <ac:picMkLst>
            <pc:docMk/>
            <pc:sldMk cId="3760472529" sldId="259"/>
            <ac:picMk id="6" creationId="{88F77EB9-6BB7-BCE2-B2B9-5F3C3293D44A}"/>
          </ac:picMkLst>
        </pc:picChg>
      </pc:sldChg>
      <pc:sldChg chg="addSp delSp modSp new del mod setBg delDesignElem">
        <pc:chgData name="Stormy Ndonga" userId="840a9c1e557f5d17" providerId="LiveId" clId="{6DF70160-610A-4D9C-BC99-18554F16FE8E}" dt="2023-12-20T21:20:45.554" v="554" actId="2696"/>
        <pc:sldMkLst>
          <pc:docMk/>
          <pc:sldMk cId="755877097" sldId="260"/>
        </pc:sldMkLst>
        <pc:spChg chg="del">
          <ac:chgData name="Stormy Ndonga" userId="840a9c1e557f5d17" providerId="LiveId" clId="{6DF70160-610A-4D9C-BC99-18554F16FE8E}" dt="2023-12-20T21:15:38.669" v="533" actId="478"/>
          <ac:spMkLst>
            <pc:docMk/>
            <pc:sldMk cId="755877097" sldId="260"/>
            <ac:spMk id="2" creationId="{806AD805-7D9F-217D-E800-1D0F7D959510}"/>
          </ac:spMkLst>
        </pc:spChg>
        <pc:spChg chg="del">
          <ac:chgData name="Stormy Ndonga" userId="840a9c1e557f5d17" providerId="LiveId" clId="{6DF70160-610A-4D9C-BC99-18554F16FE8E}" dt="2023-12-20T21:11:05.739" v="362" actId="931"/>
          <ac:spMkLst>
            <pc:docMk/>
            <pc:sldMk cId="755877097" sldId="260"/>
            <ac:spMk id="3" creationId="{0A68CDFE-CBE3-539D-361C-3308898CD6C6}"/>
          </ac:spMkLst>
        </pc:spChg>
        <pc:spChg chg="mod">
          <ac:chgData name="Stormy Ndonga" userId="840a9c1e557f5d17" providerId="LiveId" clId="{6DF70160-610A-4D9C-BC99-18554F16FE8E}" dt="2023-12-20T21:16:30.490" v="538" actId="26606"/>
          <ac:spMkLst>
            <pc:docMk/>
            <pc:sldMk cId="755877097" sldId="260"/>
            <ac:spMk id="4" creationId="{325838F1-EDCA-FAFB-00E2-D3FB55125A10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755877097" sldId="260"/>
            <ac:spMk id="8" creationId="{AB8C311F-7253-4AED-9701-7FC0708C41C7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755877097" sldId="260"/>
            <ac:spMk id="9" creationId="{E2384209-CB15-4CDF-9D31-C44FD9A3F20D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755877097" sldId="260"/>
            <ac:spMk id="10" creationId="{2633B3B5-CC90-43F0-8714-D31D1F3F0209}"/>
          </ac:spMkLst>
        </pc:spChg>
        <pc:spChg chg="add del">
          <ac:chgData name="Stormy Ndonga" userId="840a9c1e557f5d17" providerId="LiveId" clId="{6DF70160-610A-4D9C-BC99-18554F16FE8E}" dt="2023-12-20T21:15:57.746" v="535" actId="26606"/>
          <ac:spMkLst>
            <pc:docMk/>
            <pc:sldMk cId="755877097" sldId="260"/>
            <ac:spMk id="11" creationId="{AB8C311F-7253-4AED-9701-7FC0708C41C7}"/>
          </ac:spMkLst>
        </pc:spChg>
        <pc:spChg chg="add del">
          <ac:chgData name="Stormy Ndonga" userId="840a9c1e557f5d17" providerId="LiveId" clId="{6DF70160-610A-4D9C-BC99-18554F16FE8E}" dt="2023-12-20T21:18:42.231" v="545"/>
          <ac:spMkLst>
            <pc:docMk/>
            <pc:sldMk cId="755877097" sldId="260"/>
            <ac:spMk id="12" creationId="{A8D57A06-A426-446D-B02C-A2DC6B62E45E}"/>
          </ac:spMkLst>
        </pc:spChg>
        <pc:spChg chg="add del">
          <ac:chgData name="Stormy Ndonga" userId="840a9c1e557f5d17" providerId="LiveId" clId="{6DF70160-610A-4D9C-BC99-18554F16FE8E}" dt="2023-12-20T21:15:57.746" v="535" actId="26606"/>
          <ac:spMkLst>
            <pc:docMk/>
            <pc:sldMk cId="755877097" sldId="260"/>
            <ac:spMk id="13" creationId="{E2384209-CB15-4CDF-9D31-C44FD9A3F20D}"/>
          </ac:spMkLst>
        </pc:spChg>
        <pc:spChg chg="add del">
          <ac:chgData name="Stormy Ndonga" userId="840a9c1e557f5d17" providerId="LiveId" clId="{6DF70160-610A-4D9C-BC99-18554F16FE8E}" dt="2023-12-20T21:15:57.746" v="535" actId="26606"/>
          <ac:spMkLst>
            <pc:docMk/>
            <pc:sldMk cId="755877097" sldId="260"/>
            <ac:spMk id="15" creationId="{2633B3B5-CC90-43F0-8714-D31D1F3F0209}"/>
          </ac:spMkLst>
        </pc:spChg>
        <pc:spChg chg="add del">
          <ac:chgData name="Stormy Ndonga" userId="840a9c1e557f5d17" providerId="LiveId" clId="{6DF70160-610A-4D9C-BC99-18554F16FE8E}" dt="2023-12-20T21:15:57.746" v="535" actId="26606"/>
          <ac:spMkLst>
            <pc:docMk/>
            <pc:sldMk cId="755877097" sldId="260"/>
            <ac:spMk id="17" creationId="{A8D57A06-A426-446D-B02C-A2DC6B62E45E}"/>
          </ac:spMkLst>
        </pc:spChg>
        <pc:picChg chg="add mod">
          <ac:chgData name="Stormy Ndonga" userId="840a9c1e557f5d17" providerId="LiveId" clId="{6DF70160-610A-4D9C-BC99-18554F16FE8E}" dt="2023-12-20T21:16:30.490" v="538" actId="26606"/>
          <ac:picMkLst>
            <pc:docMk/>
            <pc:sldMk cId="755877097" sldId="260"/>
            <ac:picMk id="6" creationId="{D1390DD5-1206-9A41-483E-3B5FD54E4759}"/>
          </ac:picMkLst>
        </pc:picChg>
      </pc:sldChg>
      <pc:sldChg chg="addSp delSp modSp new mod setBg">
        <pc:chgData name="Stormy Ndonga" userId="840a9c1e557f5d17" providerId="LiveId" clId="{6DF70160-610A-4D9C-BC99-18554F16FE8E}" dt="2023-12-20T22:00:30.806" v="1199"/>
        <pc:sldMkLst>
          <pc:docMk/>
          <pc:sldMk cId="1830160007" sldId="260"/>
        </pc:sldMkLst>
        <pc:spChg chg="add del mod">
          <ac:chgData name="Stormy Ndonga" userId="840a9c1e557f5d17" providerId="LiveId" clId="{6DF70160-610A-4D9C-BC99-18554F16FE8E}" dt="2023-12-20T21:24:18.042" v="750" actId="26606"/>
          <ac:spMkLst>
            <pc:docMk/>
            <pc:sldMk cId="1830160007" sldId="260"/>
            <ac:spMk id="2" creationId="{2B49F7FE-ACF8-EA04-FB74-248F6B55B74F}"/>
          </ac:spMkLst>
        </pc:spChg>
        <pc:spChg chg="add del">
          <ac:chgData name="Stormy Ndonga" userId="840a9c1e557f5d17" providerId="LiveId" clId="{6DF70160-610A-4D9C-BC99-18554F16FE8E}" dt="2023-12-20T21:23:34.081" v="741" actId="931"/>
          <ac:spMkLst>
            <pc:docMk/>
            <pc:sldMk cId="1830160007" sldId="260"/>
            <ac:spMk id="3" creationId="{852EE059-9C5A-1210-A413-415EE21B43BC}"/>
          </ac:spMkLst>
        </pc:spChg>
        <pc:spChg chg="add del mod">
          <ac:chgData name="Stormy Ndonga" userId="840a9c1e557f5d17" providerId="LiveId" clId="{6DF70160-610A-4D9C-BC99-18554F16FE8E}" dt="2023-12-20T21:24:18.042" v="750" actId="26606"/>
          <ac:spMkLst>
            <pc:docMk/>
            <pc:sldMk cId="1830160007" sldId="260"/>
            <ac:spMk id="4" creationId="{0D38DC8D-5CA2-FA6E-150F-F7837BA08D1B}"/>
          </ac:spMkLst>
        </pc:spChg>
        <pc:spChg chg="add del mod">
          <ac:chgData name="Stormy Ndonga" userId="840a9c1e557f5d17" providerId="LiveId" clId="{6DF70160-610A-4D9C-BC99-18554F16FE8E}" dt="2023-12-20T21:57:43.493" v="1141" actId="478"/>
          <ac:spMkLst>
            <pc:docMk/>
            <pc:sldMk cId="1830160007" sldId="260"/>
            <ac:spMk id="9" creationId="{F0F2FC48-EB8F-46C8-0C23-B38B4726B613}"/>
          </ac:spMkLst>
        </pc:spChg>
        <pc:spChg chg="add del mod">
          <ac:chgData name="Stormy Ndonga" userId="840a9c1e557f5d17" providerId="LiveId" clId="{6DF70160-610A-4D9C-BC99-18554F16FE8E}" dt="2023-12-20T22:00:30.806" v="1197"/>
          <ac:spMkLst>
            <pc:docMk/>
            <pc:sldMk cId="1830160007" sldId="260"/>
            <ac:spMk id="10" creationId="{B64F20B3-AD01-6252-998A-856C49BF5391}"/>
          </ac:spMkLst>
        </pc:spChg>
        <pc:spChg chg="add mod">
          <ac:chgData name="Stormy Ndonga" userId="840a9c1e557f5d17" providerId="LiveId" clId="{6DF70160-610A-4D9C-BC99-18554F16FE8E}" dt="2023-12-20T22:00:30.226" v="1195" actId="1076"/>
          <ac:spMkLst>
            <pc:docMk/>
            <pc:sldMk cId="1830160007" sldId="260"/>
            <ac:spMk id="11" creationId="{F82BBD6B-D359-C3AB-CECD-05D38BB8A83A}"/>
          </ac:spMkLst>
        </pc:spChg>
        <pc:spChg chg="add del mod">
          <ac:chgData name="Stormy Ndonga" userId="840a9c1e557f5d17" providerId="LiveId" clId="{6DF70160-610A-4D9C-BC99-18554F16FE8E}" dt="2023-12-20T22:00:30.806" v="1199"/>
          <ac:spMkLst>
            <pc:docMk/>
            <pc:sldMk cId="1830160007" sldId="260"/>
            <ac:spMk id="12" creationId="{41CC23A6-969C-CEF4-AF8D-B9F9931F08CA}"/>
          </ac:spMkLst>
        </pc:spChg>
        <pc:spChg chg="add">
          <ac:chgData name="Stormy Ndonga" userId="840a9c1e557f5d17" providerId="LiveId" clId="{6DF70160-610A-4D9C-BC99-18554F16FE8E}" dt="2023-12-20T21:24:18.042" v="750" actId="26606"/>
          <ac:spMkLst>
            <pc:docMk/>
            <pc:sldMk cId="1830160007" sldId="260"/>
            <ac:spMk id="15" creationId="{DD3981AC-7B61-4947-BCF3-F7AA7FA385B9}"/>
          </ac:spMkLst>
        </pc:spChg>
        <pc:spChg chg="add">
          <ac:chgData name="Stormy Ndonga" userId="840a9c1e557f5d17" providerId="LiveId" clId="{6DF70160-610A-4D9C-BC99-18554F16FE8E}" dt="2023-12-20T21:24:18.042" v="750" actId="26606"/>
          <ac:spMkLst>
            <pc:docMk/>
            <pc:sldMk cId="1830160007" sldId="260"/>
            <ac:spMk id="17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0T21:24:18.042" v="749" actId="26606"/>
          <ac:spMkLst>
            <pc:docMk/>
            <pc:sldMk cId="1830160007" sldId="260"/>
            <ac:spMk id="19" creationId="{2B49F7FE-ACF8-EA04-FB74-248F6B55B74F}"/>
          </ac:spMkLst>
        </pc:spChg>
        <pc:spChg chg="add del">
          <ac:chgData name="Stormy Ndonga" userId="840a9c1e557f5d17" providerId="LiveId" clId="{6DF70160-610A-4D9C-BC99-18554F16FE8E}" dt="2023-12-20T21:24:18.042" v="749" actId="26606"/>
          <ac:spMkLst>
            <pc:docMk/>
            <pc:sldMk cId="1830160007" sldId="260"/>
            <ac:spMk id="20" creationId="{AE3A741D-C19B-960A-5803-1C5887147820}"/>
          </ac:spMkLst>
        </pc:spChg>
        <pc:spChg chg="add del">
          <ac:chgData name="Stormy Ndonga" userId="840a9c1e557f5d17" providerId="LiveId" clId="{6DF70160-610A-4D9C-BC99-18554F16FE8E}" dt="2023-12-20T21:24:18.042" v="749" actId="26606"/>
          <ac:spMkLst>
            <pc:docMk/>
            <pc:sldMk cId="1830160007" sldId="260"/>
            <ac:spMk id="21" creationId="{DC39DE25-0E4E-0AA7-0932-1D78C2372786}"/>
          </ac:spMkLst>
        </pc:spChg>
        <pc:spChg chg="add del">
          <ac:chgData name="Stormy Ndonga" userId="840a9c1e557f5d17" providerId="LiveId" clId="{6DF70160-610A-4D9C-BC99-18554F16FE8E}" dt="2023-12-20T21:24:18.042" v="749" actId="26606"/>
          <ac:spMkLst>
            <pc:docMk/>
            <pc:sldMk cId="1830160007" sldId="260"/>
            <ac:spMk id="22" creationId="{8D6EA299-0840-6DEA-E670-C49AEBC87E89}"/>
          </ac:spMkLst>
        </pc:spChg>
        <pc:spChg chg="add del">
          <ac:chgData name="Stormy Ndonga" userId="840a9c1e557f5d17" providerId="LiveId" clId="{6DF70160-610A-4D9C-BC99-18554F16FE8E}" dt="2023-12-20T21:24:18.042" v="749" actId="26606"/>
          <ac:spMkLst>
            <pc:docMk/>
            <pc:sldMk cId="1830160007" sldId="260"/>
            <ac:spMk id="23" creationId="{0D38DC8D-5CA2-FA6E-150F-F7837BA08D1B}"/>
          </ac:spMkLst>
        </pc:spChg>
        <pc:spChg chg="add">
          <ac:chgData name="Stormy Ndonga" userId="840a9c1e557f5d17" providerId="LiveId" clId="{6DF70160-610A-4D9C-BC99-18554F16FE8E}" dt="2023-12-20T21:24:18.042" v="750" actId="26606"/>
          <ac:spMkLst>
            <pc:docMk/>
            <pc:sldMk cId="1830160007" sldId="260"/>
            <ac:spMk id="25" creationId="{9AA72BD9-2C5A-4EDC-931F-5AA08EACA0F3}"/>
          </ac:spMkLst>
        </pc:spChg>
        <pc:spChg chg="add del mod">
          <ac:chgData name="Stormy Ndonga" userId="840a9c1e557f5d17" providerId="LiveId" clId="{6DF70160-610A-4D9C-BC99-18554F16FE8E}" dt="2023-12-20T21:27:42.929" v="934" actId="478"/>
          <ac:spMkLst>
            <pc:docMk/>
            <pc:sldMk cId="1830160007" sldId="260"/>
            <ac:spMk id="26" creationId="{2B49F7FE-ACF8-EA04-FB74-248F6B55B74F}"/>
          </ac:spMkLst>
        </pc:spChg>
        <pc:spChg chg="add">
          <ac:chgData name="Stormy Ndonga" userId="840a9c1e557f5d17" providerId="LiveId" clId="{6DF70160-610A-4D9C-BC99-18554F16FE8E}" dt="2023-12-20T21:24:18.042" v="750" actId="26606"/>
          <ac:spMkLst>
            <pc:docMk/>
            <pc:sldMk cId="1830160007" sldId="260"/>
            <ac:spMk id="27" creationId="{7A5F0580-5EE9-419F-96EE-B6529EF6E7D0}"/>
          </ac:spMkLst>
        </pc:spChg>
        <pc:spChg chg="add mod">
          <ac:chgData name="Stormy Ndonga" userId="840a9c1e557f5d17" providerId="LiveId" clId="{6DF70160-610A-4D9C-BC99-18554F16FE8E}" dt="2023-12-20T21:56:11.105" v="1129" actId="1076"/>
          <ac:spMkLst>
            <pc:docMk/>
            <pc:sldMk cId="1830160007" sldId="260"/>
            <ac:spMk id="28" creationId="{0D38DC8D-5CA2-FA6E-150F-F7837BA08D1B}"/>
          </ac:spMkLst>
        </pc:spChg>
        <pc:grpChg chg="add del">
          <ac:chgData name="Stormy Ndonga" userId="840a9c1e557f5d17" providerId="LiveId" clId="{6DF70160-610A-4D9C-BC99-18554F16FE8E}" dt="2023-12-20T21:23:55.359" v="747" actId="26606"/>
          <ac:grpSpMkLst>
            <pc:docMk/>
            <pc:sldMk cId="1830160007" sldId="260"/>
            <ac:grpSpMk id="13" creationId="{723C66ED-DBBF-12CA-7F5E-813E0E7D036A}"/>
          </ac:grpSpMkLst>
        </pc:grpChg>
        <pc:picChg chg="add del mod">
          <ac:chgData name="Stormy Ndonga" userId="840a9c1e557f5d17" providerId="LiveId" clId="{6DF70160-610A-4D9C-BC99-18554F16FE8E}" dt="2023-12-20T21:23:28.922" v="740" actId="931"/>
          <ac:picMkLst>
            <pc:docMk/>
            <pc:sldMk cId="1830160007" sldId="260"/>
            <ac:picMk id="6" creationId="{56DB743F-EC72-C95C-098A-B91CF0A94902}"/>
          </ac:picMkLst>
        </pc:picChg>
        <pc:picChg chg="add mod ord modCrop">
          <ac:chgData name="Stormy Ndonga" userId="840a9c1e557f5d17" providerId="LiveId" clId="{6DF70160-610A-4D9C-BC99-18554F16FE8E}" dt="2023-12-20T21:26:03.887" v="761" actId="18131"/>
          <ac:picMkLst>
            <pc:docMk/>
            <pc:sldMk cId="1830160007" sldId="260"/>
            <ac:picMk id="8" creationId="{F1822BA6-4E1F-C3A6-977C-A14EAA0D737E}"/>
          </ac:picMkLst>
        </pc:picChg>
      </pc:sldChg>
      <pc:sldChg chg="addSp delSp modSp new del mod setBg">
        <pc:chgData name="Stormy Ndonga" userId="840a9c1e557f5d17" providerId="LiveId" clId="{6DF70160-610A-4D9C-BC99-18554F16FE8E}" dt="2023-12-20T21:31:37.835" v="965" actId="2696"/>
        <pc:sldMkLst>
          <pc:docMk/>
          <pc:sldMk cId="1755638402" sldId="261"/>
        </pc:sldMkLst>
        <pc:spChg chg="mod ord">
          <ac:chgData name="Stormy Ndonga" userId="840a9c1e557f5d17" providerId="LiveId" clId="{6DF70160-610A-4D9C-BC99-18554F16FE8E}" dt="2023-12-20T21:30:07.838" v="950" actId="26606"/>
          <ac:spMkLst>
            <pc:docMk/>
            <pc:sldMk cId="1755638402" sldId="261"/>
            <ac:spMk id="2" creationId="{784C8BD6-E2E1-A2B1-40F8-00E69D228482}"/>
          </ac:spMkLst>
        </pc:spChg>
        <pc:spChg chg="del">
          <ac:chgData name="Stormy Ndonga" userId="840a9c1e557f5d17" providerId="LiveId" clId="{6DF70160-610A-4D9C-BC99-18554F16FE8E}" dt="2023-12-20T21:29:31.984" v="940" actId="931"/>
          <ac:spMkLst>
            <pc:docMk/>
            <pc:sldMk cId="1755638402" sldId="261"/>
            <ac:spMk id="3" creationId="{AFDF21DB-7627-D406-3434-A269C6587452}"/>
          </ac:spMkLst>
        </pc:spChg>
        <pc:spChg chg="mod">
          <ac:chgData name="Stormy Ndonga" userId="840a9c1e557f5d17" providerId="LiveId" clId="{6DF70160-610A-4D9C-BC99-18554F16FE8E}" dt="2023-12-20T21:30:07.838" v="950" actId="26606"/>
          <ac:spMkLst>
            <pc:docMk/>
            <pc:sldMk cId="1755638402" sldId="261"/>
            <ac:spMk id="4" creationId="{173BE688-0AE6-44F1-0B62-D2BE04C15C23}"/>
          </ac:spMkLst>
        </pc:spChg>
        <pc:spChg chg="add mod">
          <ac:chgData name="Stormy Ndonga" userId="840a9c1e557f5d17" providerId="LiveId" clId="{6DF70160-610A-4D9C-BC99-18554F16FE8E}" dt="2023-12-20T21:31:33.617" v="964" actId="478"/>
          <ac:spMkLst>
            <pc:docMk/>
            <pc:sldMk cId="1755638402" sldId="261"/>
            <ac:spMk id="8" creationId="{7E9FBDED-F8B1-CA13-EC30-FB7FFC2EDC88}"/>
          </ac:spMkLst>
        </pc:spChg>
        <pc:spChg chg="add">
          <ac:chgData name="Stormy Ndonga" userId="840a9c1e557f5d17" providerId="LiveId" clId="{6DF70160-610A-4D9C-BC99-18554F16FE8E}" dt="2023-12-20T21:30:07.838" v="950" actId="26606"/>
          <ac:spMkLst>
            <pc:docMk/>
            <pc:sldMk cId="1755638402" sldId="261"/>
            <ac:spMk id="11" creationId="{9AA72BD9-2C5A-4EDC-931F-5AA08EACA0F3}"/>
          </ac:spMkLst>
        </pc:spChg>
        <pc:spChg chg="add">
          <ac:chgData name="Stormy Ndonga" userId="840a9c1e557f5d17" providerId="LiveId" clId="{6DF70160-610A-4D9C-BC99-18554F16FE8E}" dt="2023-12-20T21:30:07.838" v="950" actId="26606"/>
          <ac:spMkLst>
            <pc:docMk/>
            <pc:sldMk cId="1755638402" sldId="261"/>
            <ac:spMk id="13" creationId="{DD3981AC-7B61-4947-BCF3-F7AA7FA385B9}"/>
          </ac:spMkLst>
        </pc:spChg>
        <pc:spChg chg="add">
          <ac:chgData name="Stormy Ndonga" userId="840a9c1e557f5d17" providerId="LiveId" clId="{6DF70160-610A-4D9C-BC99-18554F16FE8E}" dt="2023-12-20T21:30:07.838" v="950" actId="26606"/>
          <ac:spMkLst>
            <pc:docMk/>
            <pc:sldMk cId="1755638402" sldId="261"/>
            <ac:spMk id="15" creationId="{55D4142C-5077-457F-A6AD-3FECFDB39685}"/>
          </ac:spMkLst>
        </pc:spChg>
        <pc:spChg chg="add">
          <ac:chgData name="Stormy Ndonga" userId="840a9c1e557f5d17" providerId="LiveId" clId="{6DF70160-610A-4D9C-BC99-18554F16FE8E}" dt="2023-12-20T21:30:07.838" v="950" actId="26606"/>
          <ac:spMkLst>
            <pc:docMk/>
            <pc:sldMk cId="1755638402" sldId="261"/>
            <ac:spMk id="17" creationId="{7A5F0580-5EE9-419F-96EE-B6529EF6E7D0}"/>
          </ac:spMkLst>
        </pc:spChg>
        <pc:picChg chg="add del mod ord modCrop">
          <ac:chgData name="Stormy Ndonga" userId="840a9c1e557f5d17" providerId="LiveId" clId="{6DF70160-610A-4D9C-BC99-18554F16FE8E}" dt="2023-12-20T21:31:33.617" v="964" actId="478"/>
          <ac:picMkLst>
            <pc:docMk/>
            <pc:sldMk cId="1755638402" sldId="261"/>
            <ac:picMk id="6" creationId="{54A9ABED-DE14-FC5A-A8FD-9DB7328946D0}"/>
          </ac:picMkLst>
        </pc:picChg>
      </pc:sldChg>
      <pc:sldChg chg="addSp delSp modSp new mod setBg">
        <pc:chgData name="Stormy Ndonga" userId="840a9c1e557f5d17" providerId="LiveId" clId="{6DF70160-610A-4D9C-BC99-18554F16FE8E}" dt="2023-12-21T00:37:37.379" v="1388" actId="26606"/>
        <pc:sldMkLst>
          <pc:docMk/>
          <pc:sldMk cId="2230735503" sldId="261"/>
        </pc:sldMkLst>
        <pc:spChg chg="mod ord">
          <ac:chgData name="Stormy Ndonga" userId="840a9c1e557f5d17" providerId="LiveId" clId="{6DF70160-610A-4D9C-BC99-18554F16FE8E}" dt="2023-12-21T00:37:37.379" v="1388" actId="26606"/>
          <ac:spMkLst>
            <pc:docMk/>
            <pc:sldMk cId="2230735503" sldId="261"/>
            <ac:spMk id="2" creationId="{C260513C-8EBE-593C-2E7C-95E255D8E5C6}"/>
          </ac:spMkLst>
        </pc:spChg>
        <pc:spChg chg="del">
          <ac:chgData name="Stormy Ndonga" userId="840a9c1e557f5d17" providerId="LiveId" clId="{6DF70160-610A-4D9C-BC99-18554F16FE8E}" dt="2023-12-20T21:50:16.986" v="992" actId="931"/>
          <ac:spMkLst>
            <pc:docMk/>
            <pc:sldMk cId="2230735503" sldId="261"/>
            <ac:spMk id="3" creationId="{BCF5278F-9D6F-D80C-809E-3AC2ADD12838}"/>
          </ac:spMkLst>
        </pc:spChg>
        <pc:spChg chg="mod ord">
          <ac:chgData name="Stormy Ndonga" userId="840a9c1e557f5d17" providerId="LiveId" clId="{6DF70160-610A-4D9C-BC99-18554F16FE8E}" dt="2023-12-21T00:37:37.379" v="1388" actId="26606"/>
          <ac:spMkLst>
            <pc:docMk/>
            <pc:sldMk cId="2230735503" sldId="261"/>
            <ac:spMk id="4" creationId="{22757459-CDE4-6E4A-FCD8-FCA0B16B840B}"/>
          </ac:spMkLst>
        </pc:spChg>
        <pc:spChg chg="add del">
          <ac:chgData name="Stormy Ndonga" userId="840a9c1e557f5d17" providerId="LiveId" clId="{6DF70160-610A-4D9C-BC99-18554F16FE8E}" dt="2023-12-20T22:17:07.739" v="1325" actId="26606"/>
          <ac:spMkLst>
            <pc:docMk/>
            <pc:sldMk cId="2230735503" sldId="261"/>
            <ac:spMk id="11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0T22:17:07.739" v="1325" actId="26606"/>
          <ac:spMkLst>
            <pc:docMk/>
            <pc:sldMk cId="2230735503" sldId="261"/>
            <ac:spMk id="1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0T22:17:07.739" v="1325" actId="26606"/>
          <ac:spMkLst>
            <pc:docMk/>
            <pc:sldMk cId="2230735503" sldId="261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0T22:17:07.739" v="1325" actId="26606"/>
          <ac:spMkLst>
            <pc:docMk/>
            <pc:sldMk cId="2230735503" sldId="261"/>
            <ac:spMk id="17" creationId="{7A5F0580-5EE9-419F-96EE-B6529EF6E7D0}"/>
          </ac:spMkLst>
        </pc:spChg>
        <pc:spChg chg="add del">
          <ac:chgData name="Stormy Ndonga" userId="840a9c1e557f5d17" providerId="LiveId" clId="{6DF70160-610A-4D9C-BC99-18554F16FE8E}" dt="2023-12-21T00:37:37.379" v="1388" actId="26606"/>
          <ac:spMkLst>
            <pc:docMk/>
            <pc:sldMk cId="2230735503" sldId="261"/>
            <ac:spMk id="22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00:37:37.379" v="1388" actId="26606"/>
          <ac:spMkLst>
            <pc:docMk/>
            <pc:sldMk cId="2230735503" sldId="261"/>
            <ac:spMk id="24" creationId="{C61F2F60-14E3-4196-B7CE-175E46F04481}"/>
          </ac:spMkLst>
        </pc:spChg>
        <pc:spChg chg="add del">
          <ac:chgData name="Stormy Ndonga" userId="840a9c1e557f5d17" providerId="LiveId" clId="{6DF70160-610A-4D9C-BC99-18554F16FE8E}" dt="2023-12-21T00:37:37.379" v="1388" actId="26606"/>
          <ac:spMkLst>
            <pc:docMk/>
            <pc:sldMk cId="2230735503" sldId="261"/>
            <ac:spMk id="29" creationId="{B95B9BA8-1D69-4796-85F5-B6D0BD52354B}"/>
          </ac:spMkLst>
        </pc:spChg>
        <pc:picChg chg="add mod ord modCrop">
          <ac:chgData name="Stormy Ndonga" userId="840a9c1e557f5d17" providerId="LiveId" clId="{6DF70160-610A-4D9C-BC99-18554F16FE8E}" dt="2023-12-21T00:37:37.379" v="1388" actId="26606"/>
          <ac:picMkLst>
            <pc:docMk/>
            <pc:sldMk cId="2230735503" sldId="261"/>
            <ac:picMk id="6" creationId="{A45E7F2E-2F74-3835-9365-DB082FF1125A}"/>
          </ac:picMkLst>
        </pc:picChg>
      </pc:sldChg>
      <pc:sldChg chg="addSp delSp modSp new del mod">
        <pc:chgData name="Stormy Ndonga" userId="840a9c1e557f5d17" providerId="LiveId" clId="{6DF70160-610A-4D9C-BC99-18554F16FE8E}" dt="2023-12-20T21:33:50.414" v="990" actId="2696"/>
        <pc:sldMkLst>
          <pc:docMk/>
          <pc:sldMk cId="2600353133" sldId="261"/>
        </pc:sldMkLst>
        <pc:spChg chg="mod">
          <ac:chgData name="Stormy Ndonga" userId="840a9c1e557f5d17" providerId="LiveId" clId="{6DF70160-610A-4D9C-BC99-18554F16FE8E}" dt="2023-12-20T21:33:28.134" v="985" actId="27636"/>
          <ac:spMkLst>
            <pc:docMk/>
            <pc:sldMk cId="2600353133" sldId="261"/>
            <ac:spMk id="2" creationId="{8AF8341B-E473-D12C-25F9-D334A9CAE9ED}"/>
          </ac:spMkLst>
        </pc:spChg>
        <pc:spChg chg="del">
          <ac:chgData name="Stormy Ndonga" userId="840a9c1e557f5d17" providerId="LiveId" clId="{6DF70160-610A-4D9C-BC99-18554F16FE8E}" dt="2023-12-20T21:32:01.722" v="967" actId="931"/>
          <ac:spMkLst>
            <pc:docMk/>
            <pc:sldMk cId="2600353133" sldId="261"/>
            <ac:spMk id="3" creationId="{DAF284F6-9E16-C5A3-E0D8-3198C4CC6680}"/>
          </ac:spMkLst>
        </pc:spChg>
        <pc:spChg chg="del">
          <ac:chgData name="Stormy Ndonga" userId="840a9c1e557f5d17" providerId="LiveId" clId="{6DF70160-610A-4D9C-BC99-18554F16FE8E}" dt="2023-12-20T21:32:08.164" v="970" actId="931"/>
          <ac:spMkLst>
            <pc:docMk/>
            <pc:sldMk cId="2600353133" sldId="261"/>
            <ac:spMk id="4" creationId="{7819499A-F427-C027-48AA-A33CCC6C4397}"/>
          </ac:spMkLst>
        </pc:spChg>
        <pc:picChg chg="add mod modCrop">
          <ac:chgData name="Stormy Ndonga" userId="840a9c1e557f5d17" providerId="LiveId" clId="{6DF70160-610A-4D9C-BC99-18554F16FE8E}" dt="2023-12-20T21:33:30.868" v="986" actId="1076"/>
          <ac:picMkLst>
            <pc:docMk/>
            <pc:sldMk cId="2600353133" sldId="261"/>
            <ac:picMk id="6" creationId="{52E5FAE0-5790-5A27-14BC-F915839E6F5D}"/>
          </ac:picMkLst>
        </pc:picChg>
        <pc:picChg chg="add mod modCrop">
          <ac:chgData name="Stormy Ndonga" userId="840a9c1e557f5d17" providerId="LiveId" clId="{6DF70160-610A-4D9C-BC99-18554F16FE8E}" dt="2023-12-20T21:33:40.103" v="989" actId="14100"/>
          <ac:picMkLst>
            <pc:docMk/>
            <pc:sldMk cId="2600353133" sldId="261"/>
            <ac:picMk id="8" creationId="{32745CB0-A7D3-8287-4C11-B088D0CE9F02}"/>
          </ac:picMkLst>
        </pc:picChg>
      </pc:sldChg>
      <pc:sldChg chg="new del">
        <pc:chgData name="Stormy Ndonga" userId="840a9c1e557f5d17" providerId="LiveId" clId="{6DF70160-610A-4D9C-BC99-18554F16FE8E}" dt="2023-12-20T22:01:13.681" v="1201" actId="2696"/>
        <pc:sldMkLst>
          <pc:docMk/>
          <pc:sldMk cId="33002186" sldId="262"/>
        </pc:sldMkLst>
      </pc:sldChg>
      <pc:sldChg chg="addSp delSp modSp new mod setBg">
        <pc:chgData name="Stormy Ndonga" userId="840a9c1e557f5d17" providerId="LiveId" clId="{6DF70160-610A-4D9C-BC99-18554F16FE8E}" dt="2023-12-20T22:06:09.986" v="1324" actId="14100"/>
        <pc:sldMkLst>
          <pc:docMk/>
          <pc:sldMk cId="2619517976" sldId="262"/>
        </pc:sldMkLst>
        <pc:spChg chg="mod ord">
          <ac:chgData name="Stormy Ndonga" userId="840a9c1e557f5d17" providerId="LiveId" clId="{6DF70160-610A-4D9C-BC99-18554F16FE8E}" dt="2023-12-20T22:05:46.286" v="1319" actId="26606"/>
          <ac:spMkLst>
            <pc:docMk/>
            <pc:sldMk cId="2619517976" sldId="262"/>
            <ac:spMk id="2" creationId="{D34C0EF3-8307-0C20-B3E1-F51E824A348D}"/>
          </ac:spMkLst>
        </pc:spChg>
        <pc:spChg chg="del">
          <ac:chgData name="Stormy Ndonga" userId="840a9c1e557f5d17" providerId="LiveId" clId="{6DF70160-610A-4D9C-BC99-18554F16FE8E}" dt="2023-12-20T22:01:27.485" v="1203" actId="931"/>
          <ac:spMkLst>
            <pc:docMk/>
            <pc:sldMk cId="2619517976" sldId="262"/>
            <ac:spMk id="3" creationId="{AC73D17B-D703-EA5C-E234-B0DDFA825456}"/>
          </ac:spMkLst>
        </pc:spChg>
        <pc:spChg chg="mod">
          <ac:chgData name="Stormy Ndonga" userId="840a9c1e557f5d17" providerId="LiveId" clId="{6DF70160-610A-4D9C-BC99-18554F16FE8E}" dt="2023-12-20T22:05:46.286" v="1319" actId="26606"/>
          <ac:spMkLst>
            <pc:docMk/>
            <pc:sldMk cId="2619517976" sldId="262"/>
            <ac:spMk id="4" creationId="{C24093D9-D769-3080-079C-6518B8F803DE}"/>
          </ac:spMkLst>
        </pc:spChg>
        <pc:spChg chg="add del">
          <ac:chgData name="Stormy Ndonga" userId="840a9c1e557f5d17" providerId="LiveId" clId="{6DF70160-610A-4D9C-BC99-18554F16FE8E}" dt="2023-12-20T22:02:59.498" v="1213" actId="26606"/>
          <ac:spMkLst>
            <pc:docMk/>
            <pc:sldMk cId="2619517976" sldId="262"/>
            <ac:spMk id="11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0T22:02:59.498" v="1213" actId="26606"/>
          <ac:spMkLst>
            <pc:docMk/>
            <pc:sldMk cId="2619517976" sldId="262"/>
            <ac:spMk id="1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0T22:02:59.498" v="1213" actId="26606"/>
          <ac:spMkLst>
            <pc:docMk/>
            <pc:sldMk cId="2619517976" sldId="262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0T22:02:59.498" v="1213" actId="26606"/>
          <ac:spMkLst>
            <pc:docMk/>
            <pc:sldMk cId="2619517976" sldId="262"/>
            <ac:spMk id="17" creationId="{7A5F0580-5EE9-419F-96EE-B6529EF6E7D0}"/>
          </ac:spMkLst>
        </pc:spChg>
        <pc:spChg chg="add del">
          <ac:chgData name="Stormy Ndonga" userId="840a9c1e557f5d17" providerId="LiveId" clId="{6DF70160-610A-4D9C-BC99-18554F16FE8E}" dt="2023-12-20T22:03:10.119" v="1215" actId="26606"/>
          <ac:spMkLst>
            <pc:docMk/>
            <pc:sldMk cId="2619517976" sldId="262"/>
            <ac:spMk id="20" creationId="{B95B9BA8-1D69-4796-85F5-B6D0BD52354B}"/>
          </ac:spMkLst>
        </pc:spChg>
        <pc:spChg chg="add del">
          <ac:chgData name="Stormy Ndonga" userId="840a9c1e557f5d17" providerId="LiveId" clId="{6DF70160-610A-4D9C-BC99-18554F16FE8E}" dt="2023-12-20T22:05:46.286" v="1319" actId="26606"/>
          <ac:spMkLst>
            <pc:docMk/>
            <pc:sldMk cId="2619517976" sldId="262"/>
            <ac:spMk id="25" creationId="{E8A8EAB8-D2FF-444D-B34B-7D32F106AD0E}"/>
          </ac:spMkLst>
        </pc:spChg>
        <pc:spChg chg="add">
          <ac:chgData name="Stormy Ndonga" userId="840a9c1e557f5d17" providerId="LiveId" clId="{6DF70160-610A-4D9C-BC99-18554F16FE8E}" dt="2023-12-20T22:05:46.286" v="1319" actId="26606"/>
          <ac:spMkLst>
            <pc:docMk/>
            <pc:sldMk cId="2619517976" sldId="262"/>
            <ac:spMk id="32" creationId="{E8A8EAB8-D2FF-444D-B34B-7D32F106AD0E}"/>
          </ac:spMkLst>
        </pc:spChg>
        <pc:spChg chg="add">
          <ac:chgData name="Stormy Ndonga" userId="840a9c1e557f5d17" providerId="LiveId" clId="{6DF70160-610A-4D9C-BC99-18554F16FE8E}" dt="2023-12-20T22:05:46.286" v="1319" actId="26606"/>
          <ac:spMkLst>
            <pc:docMk/>
            <pc:sldMk cId="2619517976" sldId="262"/>
            <ac:spMk id="34" creationId="{C61F2F60-14E3-4196-B7CE-175E46F04481}"/>
          </ac:spMkLst>
        </pc:spChg>
        <pc:grpChg chg="add del">
          <ac:chgData name="Stormy Ndonga" userId="840a9c1e557f5d17" providerId="LiveId" clId="{6DF70160-610A-4D9C-BC99-18554F16FE8E}" dt="2023-12-20T22:03:10.119" v="1215" actId="26606"/>
          <ac:grpSpMkLst>
            <pc:docMk/>
            <pc:sldMk cId="2619517976" sldId="262"/>
            <ac:grpSpMk id="21" creationId="{D44E3F87-3D58-4B03-86B2-15A5C5B9C964}"/>
          </ac:grpSpMkLst>
        </pc:grpChg>
        <pc:picChg chg="add mod ord modCrop">
          <ac:chgData name="Stormy Ndonga" userId="840a9c1e557f5d17" providerId="LiveId" clId="{6DF70160-610A-4D9C-BC99-18554F16FE8E}" dt="2023-12-20T22:06:09.986" v="1324" actId="14100"/>
          <ac:picMkLst>
            <pc:docMk/>
            <pc:sldMk cId="2619517976" sldId="262"/>
            <ac:picMk id="6" creationId="{F0CC9B2E-8BF5-33FA-9066-CE8FAEF2CD80}"/>
          </ac:picMkLst>
        </pc:picChg>
        <pc:cxnChg chg="add del">
          <ac:chgData name="Stormy Ndonga" userId="840a9c1e557f5d17" providerId="LiveId" clId="{6DF70160-610A-4D9C-BC99-18554F16FE8E}" dt="2023-12-20T22:05:46.286" v="1319" actId="26606"/>
          <ac:cxnSpMkLst>
            <pc:docMk/>
            <pc:sldMk cId="2619517976" sldId="262"/>
            <ac:cxnSpMk id="26" creationId="{EEA38897-7BA3-4408-8083-3235339C4A60}"/>
          </ac:cxnSpMkLst>
        </pc:cxnChg>
        <pc:cxnChg chg="add del">
          <ac:chgData name="Stormy Ndonga" userId="840a9c1e557f5d17" providerId="LiveId" clId="{6DF70160-610A-4D9C-BC99-18554F16FE8E}" dt="2023-12-20T22:05:46.286" v="1319" actId="26606"/>
          <ac:cxnSpMkLst>
            <pc:docMk/>
            <pc:sldMk cId="2619517976" sldId="262"/>
            <ac:cxnSpMk id="27" creationId="{F11AD06B-AB20-4097-8606-5DA00DBACE88}"/>
          </ac:cxnSpMkLst>
        </pc:cxnChg>
      </pc:sldChg>
      <pc:sldChg chg="addSp delSp modSp new mod ord setBg">
        <pc:chgData name="Stormy Ndonga" userId="840a9c1e557f5d17" providerId="LiveId" clId="{6DF70160-610A-4D9C-BC99-18554F16FE8E}" dt="2023-12-21T00:43:07.651" v="1569"/>
        <pc:sldMkLst>
          <pc:docMk/>
          <pc:sldMk cId="2781208542" sldId="263"/>
        </pc:sldMkLst>
        <pc:spChg chg="mod ord">
          <ac:chgData name="Stormy Ndonga" userId="840a9c1e557f5d17" providerId="LiveId" clId="{6DF70160-610A-4D9C-BC99-18554F16FE8E}" dt="2023-12-21T00:42:48.766" v="1565" actId="26606"/>
          <ac:spMkLst>
            <pc:docMk/>
            <pc:sldMk cId="2781208542" sldId="263"/>
            <ac:spMk id="2" creationId="{B8000097-69E4-A4CC-C3C4-4994BC58BA21}"/>
          </ac:spMkLst>
        </pc:spChg>
        <pc:spChg chg="del">
          <ac:chgData name="Stormy Ndonga" userId="840a9c1e557f5d17" providerId="LiveId" clId="{6DF70160-610A-4D9C-BC99-18554F16FE8E}" dt="2023-12-21T00:33:00.235" v="1356" actId="931"/>
          <ac:spMkLst>
            <pc:docMk/>
            <pc:sldMk cId="2781208542" sldId="263"/>
            <ac:spMk id="3" creationId="{D0C0AD8C-F6A4-AD3D-C6ED-3B17ABA7D970}"/>
          </ac:spMkLst>
        </pc:spChg>
        <pc:spChg chg="mod ord">
          <ac:chgData name="Stormy Ndonga" userId="840a9c1e557f5d17" providerId="LiveId" clId="{6DF70160-610A-4D9C-BC99-18554F16FE8E}" dt="2023-12-21T00:42:48.766" v="1565" actId="26606"/>
          <ac:spMkLst>
            <pc:docMk/>
            <pc:sldMk cId="2781208542" sldId="263"/>
            <ac:spMk id="4" creationId="{471279FF-9544-070B-8C59-C0167C061900}"/>
          </ac:spMkLst>
        </pc:spChg>
        <pc:spChg chg="add del">
          <ac:chgData name="Stormy Ndonga" userId="840a9c1e557f5d17" providerId="LiveId" clId="{6DF70160-610A-4D9C-BC99-18554F16FE8E}" dt="2023-12-21T00:33:58.925" v="1362" actId="26606"/>
          <ac:spMkLst>
            <pc:docMk/>
            <pc:sldMk cId="2781208542" sldId="263"/>
            <ac:spMk id="11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00:33:58.925" v="1362" actId="26606"/>
          <ac:spMkLst>
            <pc:docMk/>
            <pc:sldMk cId="2781208542" sldId="263"/>
            <ac:spMk id="1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00:33:58.925" v="1362" actId="26606"/>
          <ac:spMkLst>
            <pc:docMk/>
            <pc:sldMk cId="2781208542" sldId="263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00:33:58.925" v="1362" actId="26606"/>
          <ac:spMkLst>
            <pc:docMk/>
            <pc:sldMk cId="2781208542" sldId="263"/>
            <ac:spMk id="17" creationId="{7A5F0580-5EE9-419F-96EE-B6529EF6E7D0}"/>
          </ac:spMkLst>
        </pc:spChg>
        <pc:spChg chg="add del">
          <ac:chgData name="Stormy Ndonga" userId="840a9c1e557f5d17" providerId="LiveId" clId="{6DF70160-610A-4D9C-BC99-18554F16FE8E}" dt="2023-12-21T00:33:58.910" v="1361" actId="26606"/>
          <ac:spMkLst>
            <pc:docMk/>
            <pc:sldMk cId="2781208542" sldId="263"/>
            <ac:spMk id="22" creationId="{B95B9BA8-1D69-4796-85F5-B6D0BD52354B}"/>
          </ac:spMkLst>
        </pc:spChg>
        <pc:spChg chg="add del">
          <ac:chgData name="Stormy Ndonga" userId="840a9c1e557f5d17" providerId="LiveId" clId="{6DF70160-610A-4D9C-BC99-18554F16FE8E}" dt="2023-12-21T00:35:49.830" v="1377" actId="26606"/>
          <ac:spMkLst>
            <pc:docMk/>
            <pc:sldMk cId="2781208542" sldId="263"/>
            <ac:spMk id="26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00:35:49.830" v="1377" actId="26606"/>
          <ac:spMkLst>
            <pc:docMk/>
            <pc:sldMk cId="2781208542" sldId="263"/>
            <ac:spMk id="32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00:35:49.830" v="1377" actId="26606"/>
          <ac:spMkLst>
            <pc:docMk/>
            <pc:sldMk cId="2781208542" sldId="263"/>
            <ac:spMk id="3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00:35:49.830" v="1377" actId="26606"/>
          <ac:spMkLst>
            <pc:docMk/>
            <pc:sldMk cId="2781208542" sldId="263"/>
            <ac:spMk id="34" creationId="{7A5F0580-5EE9-419F-96EE-B6529EF6E7D0}"/>
          </ac:spMkLst>
        </pc:spChg>
        <pc:spChg chg="add del">
          <ac:chgData name="Stormy Ndonga" userId="840a9c1e557f5d17" providerId="LiveId" clId="{6DF70160-610A-4D9C-BC99-18554F16FE8E}" dt="2023-12-21T00:36:33.450" v="1386" actId="26606"/>
          <ac:spMkLst>
            <pc:docMk/>
            <pc:sldMk cId="2781208542" sldId="263"/>
            <ac:spMk id="39" creationId="{B95B9BA8-1D69-4796-85F5-B6D0BD52354B}"/>
          </ac:spMkLst>
        </pc:spChg>
        <pc:spChg chg="add del">
          <ac:chgData name="Stormy Ndonga" userId="840a9c1e557f5d17" providerId="LiveId" clId="{6DF70160-610A-4D9C-BC99-18554F16FE8E}" dt="2023-12-21T00:38:06.574" v="1391" actId="26606"/>
          <ac:spMkLst>
            <pc:docMk/>
            <pc:sldMk cId="2781208542" sldId="263"/>
            <ac:spMk id="48" creationId="{B95B9BA8-1D69-4796-85F5-B6D0BD52354B}"/>
          </ac:spMkLst>
        </pc:spChg>
        <pc:spChg chg="add del">
          <ac:chgData name="Stormy Ndonga" userId="840a9c1e557f5d17" providerId="LiveId" clId="{6DF70160-610A-4D9C-BC99-18554F16FE8E}" dt="2023-12-21T00:38:06.563" v="1390" actId="26606"/>
          <ac:spMkLst>
            <pc:docMk/>
            <pc:sldMk cId="2781208542" sldId="263"/>
            <ac:spMk id="61" creationId="{5A0118C5-4F8D-4CF4-BADD-53FEACC6C42A}"/>
          </ac:spMkLst>
        </pc:spChg>
        <pc:spChg chg="add del">
          <ac:chgData name="Stormy Ndonga" userId="840a9c1e557f5d17" providerId="LiveId" clId="{6DF70160-610A-4D9C-BC99-18554F16FE8E}" dt="2023-12-21T00:39:07.880" v="1402" actId="26606"/>
          <ac:spMkLst>
            <pc:docMk/>
            <pc:sldMk cId="2781208542" sldId="263"/>
            <ac:spMk id="77" creationId="{5A0118C5-4F8D-4CF4-BADD-53FEACC6C42A}"/>
          </ac:spMkLst>
        </pc:spChg>
        <pc:spChg chg="add del">
          <ac:chgData name="Stormy Ndonga" userId="840a9c1e557f5d17" providerId="LiveId" clId="{6DF70160-610A-4D9C-BC99-18554F16FE8E}" dt="2023-12-21T00:39:07.880" v="1402" actId="26606"/>
          <ac:spMkLst>
            <pc:docMk/>
            <pc:sldMk cId="2781208542" sldId="263"/>
            <ac:spMk id="78" creationId="{3C1D1FA3-6212-4B97-9B1E-C7F81247C2B9}"/>
          </ac:spMkLst>
        </pc:spChg>
        <pc:spChg chg="add del">
          <ac:chgData name="Stormy Ndonga" userId="840a9c1e557f5d17" providerId="LiveId" clId="{6DF70160-610A-4D9C-BC99-18554F16FE8E}" dt="2023-12-21T00:39:07.880" v="1402" actId="26606"/>
          <ac:spMkLst>
            <pc:docMk/>
            <pc:sldMk cId="2781208542" sldId="263"/>
            <ac:spMk id="79" creationId="{11C51958-04D4-4687-95A2-95DCDCF47464}"/>
          </ac:spMkLst>
        </pc:spChg>
        <pc:spChg chg="add del">
          <ac:chgData name="Stormy Ndonga" userId="840a9c1e557f5d17" providerId="LiveId" clId="{6DF70160-610A-4D9C-BC99-18554F16FE8E}" dt="2023-12-21T00:39:07.880" v="1402" actId="26606"/>
          <ac:spMkLst>
            <pc:docMk/>
            <pc:sldMk cId="2781208542" sldId="263"/>
            <ac:spMk id="80" creationId="{79AFCB35-9C04-4524-A0B1-57FF6865D013}"/>
          </ac:spMkLst>
        </pc:spChg>
        <pc:spChg chg="add del">
          <ac:chgData name="Stormy Ndonga" userId="840a9c1e557f5d17" providerId="LiveId" clId="{6DF70160-610A-4D9C-BC99-18554F16FE8E}" dt="2023-12-21T00:39:07.880" v="1402" actId="26606"/>
          <ac:spMkLst>
            <pc:docMk/>
            <pc:sldMk cId="2781208542" sldId="263"/>
            <ac:spMk id="81" creationId="{D11AD2AD-0BA0-4DD3-8EEA-84686A0E718C}"/>
          </ac:spMkLst>
        </pc:spChg>
        <pc:spChg chg="add del">
          <ac:chgData name="Stormy Ndonga" userId="840a9c1e557f5d17" providerId="LiveId" clId="{6DF70160-610A-4D9C-BC99-18554F16FE8E}" dt="2023-12-21T00:39:07.880" v="1401" actId="26606"/>
          <ac:spMkLst>
            <pc:docMk/>
            <pc:sldMk cId="2781208542" sldId="263"/>
            <ac:spMk id="88" creationId="{B95B9BA8-1D69-4796-85F5-B6D0BD52354B}"/>
          </ac:spMkLst>
        </pc:spChg>
        <pc:spChg chg="add del">
          <ac:chgData name="Stormy Ndonga" userId="840a9c1e557f5d17" providerId="LiveId" clId="{6DF70160-610A-4D9C-BC99-18554F16FE8E}" dt="2023-12-21T00:41:27.792" v="1486" actId="26606"/>
          <ac:spMkLst>
            <pc:docMk/>
            <pc:sldMk cId="2781208542" sldId="263"/>
            <ac:spMk id="90" creationId="{B95B9BA8-1D69-4796-85F5-B6D0BD52354B}"/>
          </ac:spMkLst>
        </pc:spChg>
        <pc:spChg chg="add del">
          <ac:chgData name="Stormy Ndonga" userId="840a9c1e557f5d17" providerId="LiveId" clId="{6DF70160-610A-4D9C-BC99-18554F16FE8E}" dt="2023-12-21T00:42:48.766" v="1565" actId="26606"/>
          <ac:spMkLst>
            <pc:docMk/>
            <pc:sldMk cId="2781208542" sldId="263"/>
            <ac:spMk id="95" creationId="{FB5B0058-AF13-4859-B429-4EDDE2A26F7F}"/>
          </ac:spMkLst>
        </pc:spChg>
        <pc:spChg chg="add del">
          <ac:chgData name="Stormy Ndonga" userId="840a9c1e557f5d17" providerId="LiveId" clId="{6DF70160-610A-4D9C-BC99-18554F16FE8E}" dt="2023-12-21T00:42:48.766" v="1565" actId="26606"/>
          <ac:spMkLst>
            <pc:docMk/>
            <pc:sldMk cId="2781208542" sldId="263"/>
            <ac:spMk id="97" creationId="{1A89CBBC-7743-43D9-A324-25CB472E9B2E}"/>
          </ac:spMkLst>
        </pc:spChg>
        <pc:spChg chg="add">
          <ac:chgData name="Stormy Ndonga" userId="840a9c1e557f5d17" providerId="LiveId" clId="{6DF70160-610A-4D9C-BC99-18554F16FE8E}" dt="2023-12-21T00:42:48.766" v="1565" actId="26606"/>
          <ac:spMkLst>
            <pc:docMk/>
            <pc:sldMk cId="2781208542" sldId="263"/>
            <ac:spMk id="102" creationId="{B95B9BA8-1D69-4796-85F5-B6D0BD52354B}"/>
          </ac:spMkLst>
        </pc:spChg>
        <pc:grpChg chg="add del">
          <ac:chgData name="Stormy Ndonga" userId="840a9c1e557f5d17" providerId="LiveId" clId="{6DF70160-610A-4D9C-BC99-18554F16FE8E}" dt="2023-12-21T00:33:58.910" v="1361" actId="26606"/>
          <ac:grpSpMkLst>
            <pc:docMk/>
            <pc:sldMk cId="2781208542" sldId="263"/>
            <ac:grpSpMk id="24" creationId="{D44E3F87-3D58-4B03-86B2-15A5C5B9C964}"/>
          </ac:grpSpMkLst>
        </pc:grpChg>
        <pc:grpChg chg="add del">
          <ac:chgData name="Stormy Ndonga" userId="840a9c1e557f5d17" providerId="LiveId" clId="{6DF70160-610A-4D9C-BC99-18554F16FE8E}" dt="2023-12-21T00:36:33.450" v="1386" actId="26606"/>
          <ac:grpSpMkLst>
            <pc:docMk/>
            <pc:sldMk cId="2781208542" sldId="263"/>
            <ac:grpSpMk id="41" creationId="{0EAC7AFE-68C0-41EB-A1C7-108E60D7C338}"/>
          </ac:grpSpMkLst>
        </pc:grpChg>
        <pc:grpChg chg="add del">
          <ac:chgData name="Stormy Ndonga" userId="840a9c1e557f5d17" providerId="LiveId" clId="{6DF70160-610A-4D9C-BC99-18554F16FE8E}" dt="2023-12-21T00:38:06.574" v="1391" actId="26606"/>
          <ac:grpSpMkLst>
            <pc:docMk/>
            <pc:sldMk cId="2781208542" sldId="263"/>
            <ac:grpSpMk id="50" creationId="{D44E3F87-3D58-4B03-86B2-15A5C5B9C964}"/>
          </ac:grpSpMkLst>
        </pc:grpChg>
        <pc:grpChg chg="add del">
          <ac:chgData name="Stormy Ndonga" userId="840a9c1e557f5d17" providerId="LiveId" clId="{6DF70160-610A-4D9C-BC99-18554F16FE8E}" dt="2023-12-21T00:38:06.563" v="1390" actId="26606"/>
          <ac:grpSpMkLst>
            <pc:docMk/>
            <pc:sldMk cId="2781208542" sldId="263"/>
            <ac:grpSpMk id="63" creationId="{B894EFA8-F425-4D19-A94B-445388B31E20}"/>
          </ac:grpSpMkLst>
        </pc:grpChg>
        <pc:grpChg chg="add del">
          <ac:chgData name="Stormy Ndonga" userId="840a9c1e557f5d17" providerId="LiveId" clId="{6DF70160-610A-4D9C-BC99-18554F16FE8E}" dt="2023-12-21T00:38:06.563" v="1390" actId="26606"/>
          <ac:grpSpMkLst>
            <pc:docMk/>
            <pc:sldMk cId="2781208542" sldId="263"/>
            <ac:grpSpMk id="67" creationId="{582A903B-6B78-4F0A-B7C9-3D80499020B8}"/>
          </ac:grpSpMkLst>
        </pc:grpChg>
        <pc:grpChg chg="add del">
          <ac:chgData name="Stormy Ndonga" userId="840a9c1e557f5d17" providerId="LiveId" clId="{6DF70160-610A-4D9C-BC99-18554F16FE8E}" dt="2023-12-21T00:39:07.880" v="1402" actId="26606"/>
          <ac:grpSpMkLst>
            <pc:docMk/>
            <pc:sldMk cId="2781208542" sldId="263"/>
            <ac:grpSpMk id="82" creationId="{0C156BF8-7FF7-440F-BE2B-417DFFE8BFA5}"/>
          </ac:grpSpMkLst>
        </pc:grpChg>
        <pc:picChg chg="add mod ord modCrop">
          <ac:chgData name="Stormy Ndonga" userId="840a9c1e557f5d17" providerId="LiveId" clId="{6DF70160-610A-4D9C-BC99-18554F16FE8E}" dt="2023-12-21T00:42:54.811" v="1567" actId="14100"/>
          <ac:picMkLst>
            <pc:docMk/>
            <pc:sldMk cId="2781208542" sldId="263"/>
            <ac:picMk id="6" creationId="{FE9DB279-5D09-8278-4C7F-7B1410557AA2}"/>
          </ac:picMkLst>
        </pc:picChg>
      </pc:sldChg>
      <pc:sldChg chg="addSp delSp modSp new mod setBg addAnim">
        <pc:chgData name="Stormy Ndonga" userId="840a9c1e557f5d17" providerId="LiveId" clId="{6DF70160-610A-4D9C-BC99-18554F16FE8E}" dt="2023-12-21T00:47:39.674" v="1643" actId="18131"/>
        <pc:sldMkLst>
          <pc:docMk/>
          <pc:sldMk cId="3999039010" sldId="264"/>
        </pc:sldMkLst>
        <pc:spChg chg="mod ord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2" creationId="{6C29A523-0F38-910F-B8F3-DF2C80381D75}"/>
          </ac:spMkLst>
        </pc:spChg>
        <pc:spChg chg="del">
          <ac:chgData name="Stormy Ndonga" userId="840a9c1e557f5d17" providerId="LiveId" clId="{6DF70160-610A-4D9C-BC99-18554F16FE8E}" dt="2023-12-21T00:44:12.855" v="1571" actId="931"/>
          <ac:spMkLst>
            <pc:docMk/>
            <pc:sldMk cId="3999039010" sldId="264"/>
            <ac:spMk id="3" creationId="{356F0E6C-AB18-AF21-5053-67E3EB3E3495}"/>
          </ac:spMkLst>
        </pc:spChg>
        <pc:spChg chg="mod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4" creationId="{B1163868-5B99-B8AE-3C61-B415DE17868C}"/>
          </ac:spMkLst>
        </pc:spChg>
        <pc:spChg chg="add del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11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1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17" creationId="{7A5F0580-5EE9-419F-96EE-B6529EF6E7D0}"/>
          </ac:spMkLst>
        </pc:spChg>
        <pc:spChg chg="add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22" creationId="{0671A8AE-40A1-4631-A6B8-581AFF065482}"/>
          </ac:spMkLst>
        </pc:spChg>
        <pc:spChg chg="add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24" creationId="{AB58EF07-17C2-48CF-ABB0-EEF1F17CB8F0}"/>
          </ac:spMkLst>
        </pc:spChg>
        <pc:spChg chg="add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26" creationId="{AF2F604E-43BE-4DC3-B983-E071523364F8}"/>
          </ac:spMkLst>
        </pc:spChg>
        <pc:spChg chg="add">
          <ac:chgData name="Stormy Ndonga" userId="840a9c1e557f5d17" providerId="LiveId" clId="{6DF70160-610A-4D9C-BC99-18554F16FE8E}" dt="2023-12-21T00:45:51.414" v="1635" actId="26606"/>
          <ac:spMkLst>
            <pc:docMk/>
            <pc:sldMk cId="3999039010" sldId="264"/>
            <ac:spMk id="28" creationId="{08C9B587-E65E-4B52-B37C-ABEBB6E87928}"/>
          </ac:spMkLst>
        </pc:spChg>
        <pc:picChg chg="add mod modCrop">
          <ac:chgData name="Stormy Ndonga" userId="840a9c1e557f5d17" providerId="LiveId" clId="{6DF70160-610A-4D9C-BC99-18554F16FE8E}" dt="2023-12-21T00:47:39.674" v="1643" actId="18131"/>
          <ac:picMkLst>
            <pc:docMk/>
            <pc:sldMk cId="3999039010" sldId="264"/>
            <ac:picMk id="6" creationId="{C1FA0E29-7500-CDC0-820C-E8C99F20E28F}"/>
          </ac:picMkLst>
        </pc:picChg>
      </pc:sldChg>
      <pc:sldChg chg="addSp delSp modSp new mod setBg">
        <pc:chgData name="Stormy Ndonga" userId="840a9c1e557f5d17" providerId="LiveId" clId="{6DF70160-610A-4D9C-BC99-18554F16FE8E}" dt="2023-12-21T00:51:16.150" v="1752" actId="1076"/>
        <pc:sldMkLst>
          <pc:docMk/>
          <pc:sldMk cId="1103455484" sldId="265"/>
        </pc:sldMkLst>
        <pc:spChg chg="mod">
          <ac:chgData name="Stormy Ndonga" userId="840a9c1e557f5d17" providerId="LiveId" clId="{6DF70160-610A-4D9C-BC99-18554F16FE8E}" dt="2023-12-21T00:51:16.150" v="1752" actId="1076"/>
          <ac:spMkLst>
            <pc:docMk/>
            <pc:sldMk cId="1103455484" sldId="265"/>
            <ac:spMk id="2" creationId="{9DABAC79-AC07-A158-1A60-6D841C87E458}"/>
          </ac:spMkLst>
        </pc:spChg>
        <pc:spChg chg="del">
          <ac:chgData name="Stormy Ndonga" userId="840a9c1e557f5d17" providerId="LiveId" clId="{6DF70160-610A-4D9C-BC99-18554F16FE8E}" dt="2023-12-21T00:48:29.022" v="1645" actId="931"/>
          <ac:spMkLst>
            <pc:docMk/>
            <pc:sldMk cId="1103455484" sldId="265"/>
            <ac:spMk id="3" creationId="{390DC873-51AB-FBE6-E03E-1EAB1F4E1E52}"/>
          </ac:spMkLst>
        </pc:spChg>
        <pc:spChg chg="mod">
          <ac:chgData name="Stormy Ndonga" userId="840a9c1e557f5d17" providerId="LiveId" clId="{6DF70160-610A-4D9C-BC99-18554F16FE8E}" dt="2023-12-21T00:51:07.886" v="1751" actId="1076"/>
          <ac:spMkLst>
            <pc:docMk/>
            <pc:sldMk cId="1103455484" sldId="265"/>
            <ac:spMk id="4" creationId="{30AC4B00-99CE-E7AA-FB73-3B4E596D123A}"/>
          </ac:spMkLst>
        </pc:spChg>
        <pc:spChg chg="add del">
          <ac:chgData name="Stormy Ndonga" userId="840a9c1e557f5d17" providerId="LiveId" clId="{6DF70160-610A-4D9C-BC99-18554F16FE8E}" dt="2023-12-21T00:49:21.154" v="1663" actId="26606"/>
          <ac:spMkLst>
            <pc:docMk/>
            <pc:sldMk cId="1103455484" sldId="265"/>
            <ac:spMk id="11" creationId="{E8A8EAB8-D2FF-444D-B34B-7D32F106AD0E}"/>
          </ac:spMkLst>
        </pc:spChg>
        <pc:spChg chg="add">
          <ac:chgData name="Stormy Ndonga" userId="840a9c1e557f5d17" providerId="LiveId" clId="{6DF70160-610A-4D9C-BC99-18554F16FE8E}" dt="2023-12-21T00:49:21.154" v="1663" actId="26606"/>
          <ac:spMkLst>
            <pc:docMk/>
            <pc:sldMk cId="1103455484" sldId="265"/>
            <ac:spMk id="20" creationId="{E8A8EAB8-D2FF-444D-B34B-7D32F106AD0E}"/>
          </ac:spMkLst>
        </pc:spChg>
        <pc:spChg chg="add">
          <ac:chgData name="Stormy Ndonga" userId="840a9c1e557f5d17" providerId="LiveId" clId="{6DF70160-610A-4D9C-BC99-18554F16FE8E}" dt="2023-12-21T00:49:21.154" v="1663" actId="26606"/>
          <ac:spMkLst>
            <pc:docMk/>
            <pc:sldMk cId="1103455484" sldId="265"/>
            <ac:spMk id="22" creationId="{C61F2F60-14E3-4196-B7CE-175E46F04481}"/>
          </ac:spMkLst>
        </pc:spChg>
        <pc:picChg chg="add mod ord modCrop">
          <ac:chgData name="Stormy Ndonga" userId="840a9c1e557f5d17" providerId="LiveId" clId="{6DF70160-610A-4D9C-BC99-18554F16FE8E}" dt="2023-12-21T00:50:53.730" v="1750" actId="14100"/>
          <ac:picMkLst>
            <pc:docMk/>
            <pc:sldMk cId="1103455484" sldId="265"/>
            <ac:picMk id="6" creationId="{91EBF75B-C8C0-4EF6-7068-F050DCF7E464}"/>
          </ac:picMkLst>
        </pc:picChg>
        <pc:cxnChg chg="add del">
          <ac:chgData name="Stormy Ndonga" userId="840a9c1e557f5d17" providerId="LiveId" clId="{6DF70160-610A-4D9C-BC99-18554F16FE8E}" dt="2023-12-21T00:49:21.154" v="1663" actId="26606"/>
          <ac:cxnSpMkLst>
            <pc:docMk/>
            <pc:sldMk cId="1103455484" sldId="265"/>
            <ac:cxnSpMk id="13" creationId="{EEA38897-7BA3-4408-8083-3235339C4A60}"/>
          </ac:cxnSpMkLst>
        </pc:cxnChg>
        <pc:cxnChg chg="add del">
          <ac:chgData name="Stormy Ndonga" userId="840a9c1e557f5d17" providerId="LiveId" clId="{6DF70160-610A-4D9C-BC99-18554F16FE8E}" dt="2023-12-21T00:49:21.154" v="1663" actId="26606"/>
          <ac:cxnSpMkLst>
            <pc:docMk/>
            <pc:sldMk cId="1103455484" sldId="265"/>
            <ac:cxnSpMk id="15" creationId="{F11AD06B-AB20-4097-8606-5DA00DBACE88}"/>
          </ac:cxnSpMkLst>
        </pc:cxnChg>
      </pc:sldChg>
      <pc:sldChg chg="addSp delSp modSp new mod setBg">
        <pc:chgData name="Stormy Ndonga" userId="840a9c1e557f5d17" providerId="LiveId" clId="{6DF70160-610A-4D9C-BC99-18554F16FE8E}" dt="2023-12-21T00:54:13.696" v="1868" actId="14100"/>
        <pc:sldMkLst>
          <pc:docMk/>
          <pc:sldMk cId="3625126542" sldId="266"/>
        </pc:sldMkLst>
        <pc:spChg chg="mod">
          <ac:chgData name="Stormy Ndonga" userId="840a9c1e557f5d17" providerId="LiveId" clId="{6DF70160-610A-4D9C-BC99-18554F16FE8E}" dt="2023-12-21T00:53:23.847" v="1789" actId="14100"/>
          <ac:spMkLst>
            <pc:docMk/>
            <pc:sldMk cId="3625126542" sldId="266"/>
            <ac:spMk id="2" creationId="{79F6D68E-0055-FAE9-F66B-F7B3AA6BB162}"/>
          </ac:spMkLst>
        </pc:spChg>
        <pc:spChg chg="del">
          <ac:chgData name="Stormy Ndonga" userId="840a9c1e557f5d17" providerId="LiveId" clId="{6DF70160-610A-4D9C-BC99-18554F16FE8E}" dt="2023-12-21T00:52:00.969" v="1754" actId="931"/>
          <ac:spMkLst>
            <pc:docMk/>
            <pc:sldMk cId="3625126542" sldId="266"/>
            <ac:spMk id="3" creationId="{DA0145D1-71A6-FC6A-AFF6-9090780426B7}"/>
          </ac:spMkLst>
        </pc:spChg>
        <pc:spChg chg="mod">
          <ac:chgData name="Stormy Ndonga" userId="840a9c1e557f5d17" providerId="LiveId" clId="{6DF70160-610A-4D9C-BC99-18554F16FE8E}" dt="2023-12-21T00:54:07.807" v="1867" actId="20577"/>
          <ac:spMkLst>
            <pc:docMk/>
            <pc:sldMk cId="3625126542" sldId="266"/>
            <ac:spMk id="4" creationId="{053D2621-8A2A-810A-3742-00ED29D18F9A}"/>
          </ac:spMkLst>
        </pc:spChg>
        <pc:spChg chg="add del">
          <ac:chgData name="Stormy Ndonga" userId="840a9c1e557f5d17" providerId="LiveId" clId="{6DF70160-610A-4D9C-BC99-18554F16FE8E}" dt="2023-12-21T00:52:36.884" v="1777" actId="26606"/>
          <ac:spMkLst>
            <pc:docMk/>
            <pc:sldMk cId="3625126542" sldId="266"/>
            <ac:spMk id="11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00:52:36.884" v="1777" actId="26606"/>
          <ac:spMkLst>
            <pc:docMk/>
            <pc:sldMk cId="3625126542" sldId="266"/>
            <ac:spMk id="13" creationId="{C61F2F60-14E3-4196-B7CE-175E46F04481}"/>
          </ac:spMkLst>
        </pc:spChg>
        <pc:spChg chg="add del">
          <ac:chgData name="Stormy Ndonga" userId="840a9c1e557f5d17" providerId="LiveId" clId="{6DF70160-610A-4D9C-BC99-18554F16FE8E}" dt="2023-12-21T00:52:33.400" v="1774" actId="26606"/>
          <ac:spMkLst>
            <pc:docMk/>
            <pc:sldMk cId="3625126542" sldId="266"/>
            <ac:spMk id="18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00:52:33.400" v="1774" actId="26606"/>
          <ac:spMkLst>
            <pc:docMk/>
            <pc:sldMk cId="3625126542" sldId="266"/>
            <ac:spMk id="20" creationId="{C61F2F60-14E3-4196-B7CE-175E46F04481}"/>
          </ac:spMkLst>
        </pc:spChg>
        <pc:spChg chg="add del">
          <ac:chgData name="Stormy Ndonga" userId="840a9c1e557f5d17" providerId="LiveId" clId="{6DF70160-610A-4D9C-BC99-18554F16FE8E}" dt="2023-12-21T00:52:36.868" v="1776" actId="26606"/>
          <ac:spMkLst>
            <pc:docMk/>
            <pc:sldMk cId="3625126542" sldId="266"/>
            <ac:spMk id="22" creationId="{C61F2F60-14E3-4196-B7CE-175E46F04481}"/>
          </ac:spMkLst>
        </pc:spChg>
        <pc:spChg chg="add del">
          <ac:chgData name="Stormy Ndonga" userId="840a9c1e557f5d17" providerId="LiveId" clId="{6DF70160-610A-4D9C-BC99-18554F16FE8E}" dt="2023-12-21T00:52:36.868" v="1776" actId="26606"/>
          <ac:spMkLst>
            <pc:docMk/>
            <pc:sldMk cId="3625126542" sldId="266"/>
            <ac:spMk id="23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00:52:36.868" v="1776" actId="26606"/>
          <ac:spMkLst>
            <pc:docMk/>
            <pc:sldMk cId="3625126542" sldId="266"/>
            <ac:spMk id="24" creationId="{9DD005C1-8C51-42D6-9BEE-B9B83849743D}"/>
          </ac:spMkLst>
        </pc:spChg>
        <pc:spChg chg="add">
          <ac:chgData name="Stormy Ndonga" userId="840a9c1e557f5d17" providerId="LiveId" clId="{6DF70160-610A-4D9C-BC99-18554F16FE8E}" dt="2023-12-21T00:52:36.884" v="1777" actId="26606"/>
          <ac:spMkLst>
            <pc:docMk/>
            <pc:sldMk cId="3625126542" sldId="266"/>
            <ac:spMk id="26" creationId="{E8A8EAB8-D2FF-444D-B34B-7D32F106AD0E}"/>
          </ac:spMkLst>
        </pc:spChg>
        <pc:spChg chg="add">
          <ac:chgData name="Stormy Ndonga" userId="840a9c1e557f5d17" providerId="LiveId" clId="{6DF70160-610A-4D9C-BC99-18554F16FE8E}" dt="2023-12-21T00:52:36.884" v="1777" actId="26606"/>
          <ac:spMkLst>
            <pc:docMk/>
            <pc:sldMk cId="3625126542" sldId="266"/>
            <ac:spMk id="27" creationId="{C61F2F60-14E3-4196-B7CE-175E46F04481}"/>
          </ac:spMkLst>
        </pc:spChg>
        <pc:picChg chg="add mod ord modCrop">
          <ac:chgData name="Stormy Ndonga" userId="840a9c1e557f5d17" providerId="LiveId" clId="{6DF70160-610A-4D9C-BC99-18554F16FE8E}" dt="2023-12-21T00:54:13.696" v="1868" actId="14100"/>
          <ac:picMkLst>
            <pc:docMk/>
            <pc:sldMk cId="3625126542" sldId="266"/>
            <ac:picMk id="6" creationId="{C7DBEF9E-4EE8-7229-0C3B-038667AB448A}"/>
          </ac:picMkLst>
        </pc:picChg>
      </pc:sldChg>
      <pc:sldChg chg="addSp delSp modSp new mod setBg">
        <pc:chgData name="Stormy Ndonga" userId="840a9c1e557f5d17" providerId="LiveId" clId="{6DF70160-610A-4D9C-BC99-18554F16FE8E}" dt="2023-12-21T00:59:22.896" v="1962" actId="20577"/>
        <pc:sldMkLst>
          <pc:docMk/>
          <pc:sldMk cId="3910681298" sldId="267"/>
        </pc:sldMkLst>
        <pc:spChg chg="mod">
          <ac:chgData name="Stormy Ndonga" userId="840a9c1e557f5d17" providerId="LiveId" clId="{6DF70160-610A-4D9C-BC99-18554F16FE8E}" dt="2023-12-21T00:58:14.598" v="1902" actId="26606"/>
          <ac:spMkLst>
            <pc:docMk/>
            <pc:sldMk cId="3910681298" sldId="267"/>
            <ac:spMk id="2" creationId="{F186CBAE-ABA8-27F6-B0E2-EDE02C1580D2}"/>
          </ac:spMkLst>
        </pc:spChg>
        <pc:spChg chg="del">
          <ac:chgData name="Stormy Ndonga" userId="840a9c1e557f5d17" providerId="LiveId" clId="{6DF70160-610A-4D9C-BC99-18554F16FE8E}" dt="2023-12-21T00:57:41.901" v="1870" actId="931"/>
          <ac:spMkLst>
            <pc:docMk/>
            <pc:sldMk cId="3910681298" sldId="267"/>
            <ac:spMk id="3" creationId="{B4376DBC-9EAE-1039-85B6-9B9A66676C65}"/>
          </ac:spMkLst>
        </pc:spChg>
        <pc:spChg chg="mod">
          <ac:chgData name="Stormy Ndonga" userId="840a9c1e557f5d17" providerId="LiveId" clId="{6DF70160-610A-4D9C-BC99-18554F16FE8E}" dt="2023-12-21T00:59:22.896" v="1962" actId="20577"/>
          <ac:spMkLst>
            <pc:docMk/>
            <pc:sldMk cId="3910681298" sldId="267"/>
            <ac:spMk id="4" creationId="{DA99FA3D-E499-7609-906F-363DDF3E17F7}"/>
          </ac:spMkLst>
        </pc:spChg>
        <pc:spChg chg="add del">
          <ac:chgData name="Stormy Ndonga" userId="840a9c1e557f5d17" providerId="LiveId" clId="{6DF70160-610A-4D9C-BC99-18554F16FE8E}" dt="2023-12-21T00:58:14.613" v="1903" actId="26606"/>
          <ac:spMkLst>
            <pc:docMk/>
            <pc:sldMk cId="3910681298" sldId="267"/>
            <ac:spMk id="11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00:58:14.613" v="1903" actId="26606"/>
          <ac:spMkLst>
            <pc:docMk/>
            <pc:sldMk cId="3910681298" sldId="267"/>
            <ac:spMk id="13" creationId="{C61F2F60-14E3-4196-B7CE-175E46F04481}"/>
          </ac:spMkLst>
        </pc:spChg>
        <pc:spChg chg="add del">
          <ac:chgData name="Stormy Ndonga" userId="840a9c1e557f5d17" providerId="LiveId" clId="{6DF70160-610A-4D9C-BC99-18554F16FE8E}" dt="2023-12-21T00:58:13.270" v="1900" actId="26606"/>
          <ac:spMkLst>
            <pc:docMk/>
            <pc:sldMk cId="3910681298" sldId="267"/>
            <ac:spMk id="18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00:58:13.270" v="1900" actId="26606"/>
          <ac:spMkLst>
            <pc:docMk/>
            <pc:sldMk cId="3910681298" sldId="267"/>
            <ac:spMk id="20" creationId="{C61F2F60-14E3-4196-B7CE-175E46F04481}"/>
          </ac:spMkLst>
        </pc:spChg>
        <pc:spChg chg="add del">
          <ac:chgData name="Stormy Ndonga" userId="840a9c1e557f5d17" providerId="LiveId" clId="{6DF70160-610A-4D9C-BC99-18554F16FE8E}" dt="2023-12-21T00:58:14.598" v="1902" actId="26606"/>
          <ac:spMkLst>
            <pc:docMk/>
            <pc:sldMk cId="3910681298" sldId="267"/>
            <ac:spMk id="22" creationId="{C61F2F60-14E3-4196-B7CE-175E46F04481}"/>
          </ac:spMkLst>
        </pc:spChg>
        <pc:spChg chg="add del">
          <ac:chgData name="Stormy Ndonga" userId="840a9c1e557f5d17" providerId="LiveId" clId="{6DF70160-610A-4D9C-BC99-18554F16FE8E}" dt="2023-12-21T00:58:14.598" v="1902" actId="26606"/>
          <ac:spMkLst>
            <pc:docMk/>
            <pc:sldMk cId="3910681298" sldId="267"/>
            <ac:spMk id="23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00:58:14.598" v="1902" actId="26606"/>
          <ac:spMkLst>
            <pc:docMk/>
            <pc:sldMk cId="3910681298" sldId="267"/>
            <ac:spMk id="24" creationId="{9DD005C1-8C51-42D6-9BEE-B9B83849743D}"/>
          </ac:spMkLst>
        </pc:spChg>
        <pc:spChg chg="add">
          <ac:chgData name="Stormy Ndonga" userId="840a9c1e557f5d17" providerId="LiveId" clId="{6DF70160-610A-4D9C-BC99-18554F16FE8E}" dt="2023-12-21T00:58:14.613" v="1903" actId="26606"/>
          <ac:spMkLst>
            <pc:docMk/>
            <pc:sldMk cId="3910681298" sldId="267"/>
            <ac:spMk id="26" creationId="{E8A8EAB8-D2FF-444D-B34B-7D32F106AD0E}"/>
          </ac:spMkLst>
        </pc:spChg>
        <pc:spChg chg="add">
          <ac:chgData name="Stormy Ndonga" userId="840a9c1e557f5d17" providerId="LiveId" clId="{6DF70160-610A-4D9C-BC99-18554F16FE8E}" dt="2023-12-21T00:58:14.613" v="1903" actId="26606"/>
          <ac:spMkLst>
            <pc:docMk/>
            <pc:sldMk cId="3910681298" sldId="267"/>
            <ac:spMk id="27" creationId="{C61F2F60-14E3-4196-B7CE-175E46F04481}"/>
          </ac:spMkLst>
        </pc:spChg>
        <pc:picChg chg="add mod ord modCrop">
          <ac:chgData name="Stormy Ndonga" userId="840a9c1e557f5d17" providerId="LiveId" clId="{6DF70160-610A-4D9C-BC99-18554F16FE8E}" dt="2023-12-21T00:58:36.218" v="1907" actId="1076"/>
          <ac:picMkLst>
            <pc:docMk/>
            <pc:sldMk cId="3910681298" sldId="267"/>
            <ac:picMk id="6" creationId="{6A8A5AB8-333C-85FC-4256-E8987A70F7F8}"/>
          </ac:picMkLst>
        </pc:picChg>
      </pc:sldChg>
      <pc:sldChg chg="addSp delSp modSp new mod setBg addAnim">
        <pc:chgData name="Stormy Ndonga" userId="840a9c1e557f5d17" providerId="LiveId" clId="{6DF70160-610A-4D9C-BC99-18554F16FE8E}" dt="2023-12-21T01:03:08.726" v="2113" actId="18131"/>
        <pc:sldMkLst>
          <pc:docMk/>
          <pc:sldMk cId="728022078" sldId="268"/>
        </pc:sldMkLst>
        <pc:spChg chg="mod ord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2" creationId="{01992A03-8DEA-2FBF-002C-C36B2475CB82}"/>
          </ac:spMkLst>
        </pc:spChg>
        <pc:spChg chg="del">
          <ac:chgData name="Stormy Ndonga" userId="840a9c1e557f5d17" providerId="LiveId" clId="{6DF70160-610A-4D9C-BC99-18554F16FE8E}" dt="2023-12-21T01:00:12.595" v="1964" actId="931"/>
          <ac:spMkLst>
            <pc:docMk/>
            <pc:sldMk cId="728022078" sldId="268"/>
            <ac:spMk id="3" creationId="{D30D4026-85E0-68B5-5E6F-01474C1B28F5}"/>
          </ac:spMkLst>
        </pc:spChg>
        <pc:spChg chg="mod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4" creationId="{67801018-DDD1-679F-E1C8-5529E059DD21}"/>
          </ac:spMkLst>
        </pc:spChg>
        <pc:spChg chg="add del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11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1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17" creationId="{7A5F0580-5EE9-419F-96EE-B6529EF6E7D0}"/>
          </ac:spMkLst>
        </pc:spChg>
        <pc:spChg chg="add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22" creationId="{0671A8AE-40A1-4631-A6B8-581AFF065482}"/>
          </ac:spMkLst>
        </pc:spChg>
        <pc:spChg chg="add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24" creationId="{AB58EF07-17C2-48CF-ABB0-EEF1F17CB8F0}"/>
          </ac:spMkLst>
        </pc:spChg>
        <pc:spChg chg="add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26" creationId="{AF2F604E-43BE-4DC3-B983-E071523364F8}"/>
          </ac:spMkLst>
        </pc:spChg>
        <pc:spChg chg="add">
          <ac:chgData name="Stormy Ndonga" userId="840a9c1e557f5d17" providerId="LiveId" clId="{6DF70160-610A-4D9C-BC99-18554F16FE8E}" dt="2023-12-21T01:02:07.817" v="2108" actId="26606"/>
          <ac:spMkLst>
            <pc:docMk/>
            <pc:sldMk cId="728022078" sldId="268"/>
            <ac:spMk id="28" creationId="{08C9B587-E65E-4B52-B37C-ABEBB6E87928}"/>
          </ac:spMkLst>
        </pc:spChg>
        <pc:picChg chg="add mod modCrop">
          <ac:chgData name="Stormy Ndonga" userId="840a9c1e557f5d17" providerId="LiveId" clId="{6DF70160-610A-4D9C-BC99-18554F16FE8E}" dt="2023-12-21T01:03:08.726" v="2113" actId="18131"/>
          <ac:picMkLst>
            <pc:docMk/>
            <pc:sldMk cId="728022078" sldId="268"/>
            <ac:picMk id="6" creationId="{C0FCB8FE-E415-9B65-D135-3FC8C07C31D5}"/>
          </ac:picMkLst>
        </pc:picChg>
      </pc:sldChg>
      <pc:sldChg chg="addSp delSp modSp new mod setBg">
        <pc:chgData name="Stormy Ndonga" userId="840a9c1e557f5d17" providerId="LiveId" clId="{6DF70160-610A-4D9C-BC99-18554F16FE8E}" dt="2023-12-21T01:08:49.367" v="2277" actId="1076"/>
        <pc:sldMkLst>
          <pc:docMk/>
          <pc:sldMk cId="2911489779" sldId="269"/>
        </pc:sldMkLst>
        <pc:spChg chg="mod">
          <ac:chgData name="Stormy Ndonga" userId="840a9c1e557f5d17" providerId="LiveId" clId="{6DF70160-610A-4D9C-BC99-18554F16FE8E}" dt="2023-12-21T01:08:49.367" v="2277" actId="1076"/>
          <ac:spMkLst>
            <pc:docMk/>
            <pc:sldMk cId="2911489779" sldId="269"/>
            <ac:spMk id="2" creationId="{7F34100B-51B2-98CE-CF66-926024682DD5}"/>
          </ac:spMkLst>
        </pc:spChg>
        <pc:spChg chg="del">
          <ac:chgData name="Stormy Ndonga" userId="840a9c1e557f5d17" providerId="LiveId" clId="{6DF70160-610A-4D9C-BC99-18554F16FE8E}" dt="2023-12-21T01:05:37.741" v="2115" actId="931"/>
          <ac:spMkLst>
            <pc:docMk/>
            <pc:sldMk cId="2911489779" sldId="269"/>
            <ac:spMk id="3" creationId="{B64A6114-BA07-6859-C1C8-C6C9C54CF15C}"/>
          </ac:spMkLst>
        </pc:spChg>
        <pc:spChg chg="mod">
          <ac:chgData name="Stormy Ndonga" userId="840a9c1e557f5d17" providerId="LiveId" clId="{6DF70160-610A-4D9C-BC99-18554F16FE8E}" dt="2023-12-21T01:08:36.088" v="2276" actId="20577"/>
          <ac:spMkLst>
            <pc:docMk/>
            <pc:sldMk cId="2911489779" sldId="269"/>
            <ac:spMk id="4" creationId="{AF273F55-DBCD-85F6-4597-5E33A341D220}"/>
          </ac:spMkLst>
        </pc:spChg>
        <pc:spChg chg="add del">
          <ac:chgData name="Stormy Ndonga" userId="840a9c1e557f5d17" providerId="LiveId" clId="{6DF70160-610A-4D9C-BC99-18554F16FE8E}" dt="2023-12-21T01:06:12.800" v="2140" actId="26606"/>
          <ac:spMkLst>
            <pc:docMk/>
            <pc:sldMk cId="2911489779" sldId="269"/>
            <ac:spMk id="11" creationId="{E8A8EAB8-D2FF-444D-B34B-7D32F106AD0E}"/>
          </ac:spMkLst>
        </pc:spChg>
        <pc:spChg chg="add">
          <ac:chgData name="Stormy Ndonga" userId="840a9c1e557f5d17" providerId="LiveId" clId="{6DF70160-610A-4D9C-BC99-18554F16FE8E}" dt="2023-12-21T01:06:12.800" v="2140" actId="26606"/>
          <ac:spMkLst>
            <pc:docMk/>
            <pc:sldMk cId="2911489779" sldId="269"/>
            <ac:spMk id="20" creationId="{E8A8EAB8-D2FF-444D-B34B-7D32F106AD0E}"/>
          </ac:spMkLst>
        </pc:spChg>
        <pc:spChg chg="add">
          <ac:chgData name="Stormy Ndonga" userId="840a9c1e557f5d17" providerId="LiveId" clId="{6DF70160-610A-4D9C-BC99-18554F16FE8E}" dt="2023-12-21T01:06:12.800" v="2140" actId="26606"/>
          <ac:spMkLst>
            <pc:docMk/>
            <pc:sldMk cId="2911489779" sldId="269"/>
            <ac:spMk id="22" creationId="{9DD005C1-8C51-42D6-9BEE-B9B83849743D}"/>
          </ac:spMkLst>
        </pc:spChg>
        <pc:spChg chg="add">
          <ac:chgData name="Stormy Ndonga" userId="840a9c1e557f5d17" providerId="LiveId" clId="{6DF70160-610A-4D9C-BC99-18554F16FE8E}" dt="2023-12-21T01:06:12.800" v="2140" actId="26606"/>
          <ac:spMkLst>
            <pc:docMk/>
            <pc:sldMk cId="2911489779" sldId="269"/>
            <ac:spMk id="24" creationId="{C61F2F60-14E3-4196-B7CE-175E46F04481}"/>
          </ac:spMkLst>
        </pc:spChg>
        <pc:picChg chg="add mod ord modCrop">
          <ac:chgData name="Stormy Ndonga" userId="840a9c1e557f5d17" providerId="LiveId" clId="{6DF70160-610A-4D9C-BC99-18554F16FE8E}" dt="2023-12-21T01:06:59.450" v="2153" actId="1076"/>
          <ac:picMkLst>
            <pc:docMk/>
            <pc:sldMk cId="2911489779" sldId="269"/>
            <ac:picMk id="6" creationId="{6778DC46-91BB-B304-2D54-023FE5F17CA5}"/>
          </ac:picMkLst>
        </pc:picChg>
        <pc:cxnChg chg="add del">
          <ac:chgData name="Stormy Ndonga" userId="840a9c1e557f5d17" providerId="LiveId" clId="{6DF70160-610A-4D9C-BC99-18554F16FE8E}" dt="2023-12-21T01:06:12.800" v="2140" actId="26606"/>
          <ac:cxnSpMkLst>
            <pc:docMk/>
            <pc:sldMk cId="2911489779" sldId="269"/>
            <ac:cxnSpMk id="13" creationId="{EEA38897-7BA3-4408-8083-3235339C4A60}"/>
          </ac:cxnSpMkLst>
        </pc:cxnChg>
        <pc:cxnChg chg="add del">
          <ac:chgData name="Stormy Ndonga" userId="840a9c1e557f5d17" providerId="LiveId" clId="{6DF70160-610A-4D9C-BC99-18554F16FE8E}" dt="2023-12-21T01:06:12.800" v="2140" actId="26606"/>
          <ac:cxnSpMkLst>
            <pc:docMk/>
            <pc:sldMk cId="2911489779" sldId="269"/>
            <ac:cxnSpMk id="15" creationId="{F11AD06B-AB20-4097-8606-5DA00DBACE88}"/>
          </ac:cxnSpMkLst>
        </pc:cxnChg>
      </pc:sldChg>
      <pc:sldChg chg="addSp delSp modSp new mod setBg">
        <pc:chgData name="Stormy Ndonga" userId="840a9c1e557f5d17" providerId="LiveId" clId="{6DF70160-610A-4D9C-BC99-18554F16FE8E}" dt="2023-12-21T01:13:32.570" v="2396" actId="20577"/>
        <pc:sldMkLst>
          <pc:docMk/>
          <pc:sldMk cId="2643927885" sldId="270"/>
        </pc:sldMkLst>
        <pc:spChg chg="mod">
          <ac:chgData name="Stormy Ndonga" userId="840a9c1e557f5d17" providerId="LiveId" clId="{6DF70160-610A-4D9C-BC99-18554F16FE8E}" dt="2023-12-21T01:12:34.690" v="2318" actId="1076"/>
          <ac:spMkLst>
            <pc:docMk/>
            <pc:sldMk cId="2643927885" sldId="270"/>
            <ac:spMk id="2" creationId="{64DEDCE5-7DC6-F8E3-C834-2E548DBCEE99}"/>
          </ac:spMkLst>
        </pc:spChg>
        <pc:spChg chg="del">
          <ac:chgData name="Stormy Ndonga" userId="840a9c1e557f5d17" providerId="LiveId" clId="{6DF70160-610A-4D9C-BC99-18554F16FE8E}" dt="2023-12-21T01:10:25.768" v="2279" actId="931"/>
          <ac:spMkLst>
            <pc:docMk/>
            <pc:sldMk cId="2643927885" sldId="270"/>
            <ac:spMk id="3" creationId="{EBA1DA8D-BEA3-C666-F2F7-5B3207BF8C66}"/>
          </ac:spMkLst>
        </pc:spChg>
        <pc:spChg chg="mod">
          <ac:chgData name="Stormy Ndonga" userId="840a9c1e557f5d17" providerId="LiveId" clId="{6DF70160-610A-4D9C-BC99-18554F16FE8E}" dt="2023-12-21T01:13:32.570" v="2396" actId="20577"/>
          <ac:spMkLst>
            <pc:docMk/>
            <pc:sldMk cId="2643927885" sldId="270"/>
            <ac:spMk id="4" creationId="{39B1E38A-346D-92D6-BEA0-BACBC89382A8}"/>
          </ac:spMkLst>
        </pc:spChg>
        <pc:spChg chg="add del">
          <ac:chgData name="Stormy Ndonga" userId="840a9c1e557f5d17" providerId="LiveId" clId="{6DF70160-610A-4D9C-BC99-18554F16FE8E}" dt="2023-12-21T01:11:36.776" v="2304" actId="26606"/>
          <ac:spMkLst>
            <pc:docMk/>
            <pc:sldMk cId="2643927885" sldId="270"/>
            <ac:spMk id="11" creationId="{B95B9BA8-1D69-4796-85F5-B6D0BD52354B}"/>
          </ac:spMkLst>
        </pc:spChg>
        <pc:spChg chg="add">
          <ac:chgData name="Stormy Ndonga" userId="840a9c1e557f5d17" providerId="LiveId" clId="{6DF70160-610A-4D9C-BC99-18554F16FE8E}" dt="2023-12-21T01:11:36.776" v="2304" actId="26606"/>
          <ac:spMkLst>
            <pc:docMk/>
            <pc:sldMk cId="2643927885" sldId="270"/>
            <ac:spMk id="16" creationId="{FB5B0058-AF13-4859-B429-4EDDE2A26F7F}"/>
          </ac:spMkLst>
        </pc:spChg>
        <pc:spChg chg="add">
          <ac:chgData name="Stormy Ndonga" userId="840a9c1e557f5d17" providerId="LiveId" clId="{6DF70160-610A-4D9C-BC99-18554F16FE8E}" dt="2023-12-21T01:11:36.776" v="2304" actId="26606"/>
          <ac:spMkLst>
            <pc:docMk/>
            <pc:sldMk cId="2643927885" sldId="270"/>
            <ac:spMk id="18" creationId="{D84C2E9E-0B5D-4B5F-9A1F-70EBDCE39034}"/>
          </ac:spMkLst>
        </pc:spChg>
        <pc:picChg chg="add mod ord modCrop">
          <ac:chgData name="Stormy Ndonga" userId="840a9c1e557f5d17" providerId="LiveId" clId="{6DF70160-610A-4D9C-BC99-18554F16FE8E}" dt="2023-12-21T01:12:21.240" v="2314" actId="1076"/>
          <ac:picMkLst>
            <pc:docMk/>
            <pc:sldMk cId="2643927885" sldId="270"/>
            <ac:picMk id="6" creationId="{76E136BE-41B8-F2AA-4D35-710C86506B1B}"/>
          </ac:picMkLst>
        </pc:picChg>
      </pc:sldChg>
      <pc:sldChg chg="addSp delSp modSp new mod setBg">
        <pc:chgData name="Stormy Ndonga" userId="840a9c1e557f5d17" providerId="LiveId" clId="{6DF70160-610A-4D9C-BC99-18554F16FE8E}" dt="2023-12-21T01:15:02.967" v="2510" actId="20577"/>
        <pc:sldMkLst>
          <pc:docMk/>
          <pc:sldMk cId="147648334" sldId="271"/>
        </pc:sldMkLst>
        <pc:spChg chg="mod">
          <ac:chgData name="Stormy Ndonga" userId="840a9c1e557f5d17" providerId="LiveId" clId="{6DF70160-610A-4D9C-BC99-18554F16FE8E}" dt="2023-12-21T01:14:36.015" v="2433" actId="20577"/>
          <ac:spMkLst>
            <pc:docMk/>
            <pc:sldMk cId="147648334" sldId="271"/>
            <ac:spMk id="2" creationId="{8947A3F0-D13B-2D0E-4ADA-A556D323CDD6}"/>
          </ac:spMkLst>
        </pc:spChg>
        <pc:spChg chg="del">
          <ac:chgData name="Stormy Ndonga" userId="840a9c1e557f5d17" providerId="LiveId" clId="{6DF70160-610A-4D9C-BC99-18554F16FE8E}" dt="2023-12-21T01:13:51.743" v="2398" actId="931"/>
          <ac:spMkLst>
            <pc:docMk/>
            <pc:sldMk cId="147648334" sldId="271"/>
            <ac:spMk id="3" creationId="{83A7917A-27DC-6CCE-A2D5-3CF45E11B228}"/>
          </ac:spMkLst>
        </pc:spChg>
        <pc:spChg chg="mod">
          <ac:chgData name="Stormy Ndonga" userId="840a9c1e557f5d17" providerId="LiveId" clId="{6DF70160-610A-4D9C-BC99-18554F16FE8E}" dt="2023-12-21T01:15:02.967" v="2510" actId="20577"/>
          <ac:spMkLst>
            <pc:docMk/>
            <pc:sldMk cId="147648334" sldId="271"/>
            <ac:spMk id="4" creationId="{D10EBD97-6FEF-43D6-1282-A4EF4D09311A}"/>
          </ac:spMkLst>
        </pc:spChg>
        <pc:spChg chg="add">
          <ac:chgData name="Stormy Ndonga" userId="840a9c1e557f5d17" providerId="LiveId" clId="{6DF70160-610A-4D9C-BC99-18554F16FE8E}" dt="2023-12-21T01:13:54.134" v="2401" actId="26606"/>
          <ac:spMkLst>
            <pc:docMk/>
            <pc:sldMk cId="147648334" sldId="271"/>
            <ac:spMk id="11" creationId="{E8A8EAB8-D2FF-444D-B34B-7D32F106AD0E}"/>
          </ac:spMkLst>
        </pc:spChg>
        <pc:spChg chg="add">
          <ac:chgData name="Stormy Ndonga" userId="840a9c1e557f5d17" providerId="LiveId" clId="{6DF70160-610A-4D9C-BC99-18554F16FE8E}" dt="2023-12-21T01:13:54.134" v="2401" actId="26606"/>
          <ac:spMkLst>
            <pc:docMk/>
            <pc:sldMk cId="147648334" sldId="271"/>
            <ac:spMk id="13" creationId="{C61F2F60-14E3-4196-B7CE-175E46F04481}"/>
          </ac:spMkLst>
        </pc:spChg>
        <pc:picChg chg="add mod ord modCrop">
          <ac:chgData name="Stormy Ndonga" userId="840a9c1e557f5d17" providerId="LiveId" clId="{6DF70160-610A-4D9C-BC99-18554F16FE8E}" dt="2023-12-21T01:14:17.348" v="2405" actId="1076"/>
          <ac:picMkLst>
            <pc:docMk/>
            <pc:sldMk cId="147648334" sldId="271"/>
            <ac:picMk id="6" creationId="{8F12F839-116C-0F35-FA52-93C382DFC760}"/>
          </ac:picMkLst>
        </pc:picChg>
      </pc:sldChg>
      <pc:sldChg chg="addSp delSp modSp new mod setBg">
        <pc:chgData name="Stormy Ndonga" userId="840a9c1e557f5d17" providerId="LiveId" clId="{6DF70160-610A-4D9C-BC99-18554F16FE8E}" dt="2023-12-21T01:20:07.628" v="2584" actId="1076"/>
        <pc:sldMkLst>
          <pc:docMk/>
          <pc:sldMk cId="1135032142" sldId="272"/>
        </pc:sldMkLst>
        <pc:spChg chg="mod ord">
          <ac:chgData name="Stormy Ndonga" userId="840a9c1e557f5d17" providerId="LiveId" clId="{6DF70160-610A-4D9C-BC99-18554F16FE8E}" dt="2023-12-21T01:20:02.030" v="2583" actId="1076"/>
          <ac:spMkLst>
            <pc:docMk/>
            <pc:sldMk cId="1135032142" sldId="272"/>
            <ac:spMk id="2" creationId="{178E2AE7-CE84-56D3-E79A-C1D8A67EAE23}"/>
          </ac:spMkLst>
        </pc:spChg>
        <pc:spChg chg="del">
          <ac:chgData name="Stormy Ndonga" userId="840a9c1e557f5d17" providerId="LiveId" clId="{6DF70160-610A-4D9C-BC99-18554F16FE8E}" dt="2023-12-21T01:15:36.661" v="2512" actId="931"/>
          <ac:spMkLst>
            <pc:docMk/>
            <pc:sldMk cId="1135032142" sldId="272"/>
            <ac:spMk id="3" creationId="{D28B8FF2-E9E2-C6FB-2D71-C2268DAF6A8B}"/>
          </ac:spMkLst>
        </pc:spChg>
        <pc:spChg chg="mod">
          <ac:chgData name="Stormy Ndonga" userId="840a9c1e557f5d17" providerId="LiveId" clId="{6DF70160-610A-4D9C-BC99-18554F16FE8E}" dt="2023-12-21T01:20:07.628" v="2584" actId="1076"/>
          <ac:spMkLst>
            <pc:docMk/>
            <pc:sldMk cId="1135032142" sldId="272"/>
            <ac:spMk id="4" creationId="{6745B951-D508-907B-029D-6B659E90BDDC}"/>
          </ac:spMkLst>
        </pc:spChg>
        <pc:spChg chg="add del">
          <ac:chgData name="Stormy Ndonga" userId="840a9c1e557f5d17" providerId="LiveId" clId="{6DF70160-610A-4D9C-BC99-18554F16FE8E}" dt="2023-12-21T01:16:40.947" v="2521" actId="26606"/>
          <ac:spMkLst>
            <pc:docMk/>
            <pc:sldMk cId="1135032142" sldId="272"/>
            <ac:spMk id="11" creationId="{21A75659-5A6F-4F77-9679-678A00B9D8DC}"/>
          </ac:spMkLst>
        </pc:spChg>
        <pc:spChg chg="add del">
          <ac:chgData name="Stormy Ndonga" userId="840a9c1e557f5d17" providerId="LiveId" clId="{6DF70160-610A-4D9C-BC99-18554F16FE8E}" dt="2023-12-21T01:16:40.947" v="2521" actId="26606"/>
          <ac:spMkLst>
            <pc:docMk/>
            <pc:sldMk cId="1135032142" sldId="272"/>
            <ac:spMk id="13" creationId="{E30A3A45-140E-431E-AED0-07EF836310B3}"/>
          </ac:spMkLst>
        </pc:spChg>
        <pc:spChg chg="add del">
          <ac:chgData name="Stormy Ndonga" userId="840a9c1e557f5d17" providerId="LiveId" clId="{6DF70160-610A-4D9C-BC99-18554F16FE8E}" dt="2023-12-21T01:16:40.947" v="2521" actId="26606"/>
          <ac:spMkLst>
            <pc:docMk/>
            <pc:sldMk cId="1135032142" sldId="272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01:16:40.947" v="2521" actId="26606"/>
          <ac:spMkLst>
            <pc:docMk/>
            <pc:sldMk cId="1135032142" sldId="272"/>
            <ac:spMk id="17" creationId="{7A5F0580-5EE9-419F-96EE-B6529EF6E7D0}"/>
          </ac:spMkLst>
        </pc:spChg>
        <pc:spChg chg="add del">
          <ac:chgData name="Stormy Ndonga" userId="840a9c1e557f5d17" providerId="LiveId" clId="{6DF70160-610A-4D9C-BC99-18554F16FE8E}" dt="2023-12-21T01:19:36.619" v="2582" actId="26606"/>
          <ac:spMkLst>
            <pc:docMk/>
            <pc:sldMk cId="1135032142" sldId="272"/>
            <ac:spMk id="19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01:19:36.619" v="2582" actId="26606"/>
          <ac:spMkLst>
            <pc:docMk/>
            <pc:sldMk cId="1135032142" sldId="272"/>
            <ac:spMk id="20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01:19:36.619" v="2582" actId="26606"/>
          <ac:spMkLst>
            <pc:docMk/>
            <pc:sldMk cId="1135032142" sldId="272"/>
            <ac:spMk id="21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01:19:36.619" v="2582" actId="26606"/>
          <ac:spMkLst>
            <pc:docMk/>
            <pc:sldMk cId="1135032142" sldId="272"/>
            <ac:spMk id="22" creationId="{7A5F0580-5EE9-419F-96EE-B6529EF6E7D0}"/>
          </ac:spMkLst>
        </pc:spChg>
        <pc:spChg chg="add">
          <ac:chgData name="Stormy Ndonga" userId="840a9c1e557f5d17" providerId="LiveId" clId="{6DF70160-610A-4D9C-BC99-18554F16FE8E}" dt="2023-12-21T01:19:36.619" v="2582" actId="26606"/>
          <ac:spMkLst>
            <pc:docMk/>
            <pc:sldMk cId="1135032142" sldId="272"/>
            <ac:spMk id="27" creationId="{4D60F200-5EB0-B223-2439-C96C67F0FEE1}"/>
          </ac:spMkLst>
        </pc:spChg>
        <pc:spChg chg="add">
          <ac:chgData name="Stormy Ndonga" userId="840a9c1e557f5d17" providerId="LiveId" clId="{6DF70160-610A-4D9C-BC99-18554F16FE8E}" dt="2023-12-21T01:19:36.619" v="2582" actId="26606"/>
          <ac:spMkLst>
            <pc:docMk/>
            <pc:sldMk cId="1135032142" sldId="272"/>
            <ac:spMk id="29" creationId="{A6567EA8-C72D-4B9B-D23F-6B2E9F9C9F47}"/>
          </ac:spMkLst>
        </pc:spChg>
        <pc:spChg chg="add">
          <ac:chgData name="Stormy Ndonga" userId="840a9c1e557f5d17" providerId="LiveId" clId="{6DF70160-610A-4D9C-BC99-18554F16FE8E}" dt="2023-12-21T01:19:36.619" v="2582" actId="26606"/>
          <ac:spMkLst>
            <pc:docMk/>
            <pc:sldMk cId="1135032142" sldId="272"/>
            <ac:spMk id="31" creationId="{FEFBFA78-9360-1E01-5448-6D5AE0A32601}"/>
          </ac:spMkLst>
        </pc:spChg>
        <pc:spChg chg="add">
          <ac:chgData name="Stormy Ndonga" userId="840a9c1e557f5d17" providerId="LiveId" clId="{6DF70160-610A-4D9C-BC99-18554F16FE8E}" dt="2023-12-21T01:19:36.619" v="2582" actId="26606"/>
          <ac:spMkLst>
            <pc:docMk/>
            <pc:sldMk cId="1135032142" sldId="272"/>
            <ac:spMk id="33" creationId="{1740453C-744F-DB3A-47EC-15EACE1DC117}"/>
          </ac:spMkLst>
        </pc:spChg>
        <pc:spChg chg="add">
          <ac:chgData name="Stormy Ndonga" userId="840a9c1e557f5d17" providerId="LiveId" clId="{6DF70160-610A-4D9C-BC99-18554F16FE8E}" dt="2023-12-21T01:19:36.619" v="2582" actId="26606"/>
          <ac:spMkLst>
            <pc:docMk/>
            <pc:sldMk cId="1135032142" sldId="272"/>
            <ac:spMk id="35" creationId="{B6924B03-77BD-EAE3-2854-43363FF8E6BB}"/>
          </ac:spMkLst>
        </pc:spChg>
        <pc:picChg chg="add mod modCrop">
          <ac:chgData name="Stormy Ndonga" userId="840a9c1e557f5d17" providerId="LiveId" clId="{6DF70160-610A-4D9C-BC99-18554F16FE8E}" dt="2023-12-21T01:19:36.619" v="2582" actId="26606"/>
          <ac:picMkLst>
            <pc:docMk/>
            <pc:sldMk cId="1135032142" sldId="272"/>
            <ac:picMk id="6" creationId="{69EDB2C4-707A-F26B-8E01-11F29EA0B68A}"/>
          </ac:picMkLst>
        </pc:picChg>
      </pc:sldChg>
      <pc:sldChg chg="addSp delSp modSp new mod setBg">
        <pc:chgData name="Stormy Ndonga" userId="840a9c1e557f5d17" providerId="LiveId" clId="{6DF70160-610A-4D9C-BC99-18554F16FE8E}" dt="2023-12-21T01:23:16.652" v="2696" actId="1076"/>
        <pc:sldMkLst>
          <pc:docMk/>
          <pc:sldMk cId="4207881953" sldId="273"/>
        </pc:sldMkLst>
        <pc:spChg chg="mod">
          <ac:chgData name="Stormy Ndonga" userId="840a9c1e557f5d17" providerId="LiveId" clId="{6DF70160-610A-4D9C-BC99-18554F16FE8E}" dt="2023-12-21T01:22:07.024" v="2620" actId="1076"/>
          <ac:spMkLst>
            <pc:docMk/>
            <pc:sldMk cId="4207881953" sldId="273"/>
            <ac:spMk id="2" creationId="{E7D2BE18-7F75-B7E7-F5D4-10CBBA66BFD4}"/>
          </ac:spMkLst>
        </pc:spChg>
        <pc:spChg chg="del">
          <ac:chgData name="Stormy Ndonga" userId="840a9c1e557f5d17" providerId="LiveId" clId="{6DF70160-610A-4D9C-BC99-18554F16FE8E}" dt="2023-12-21T01:21:04.441" v="2586" actId="931"/>
          <ac:spMkLst>
            <pc:docMk/>
            <pc:sldMk cId="4207881953" sldId="273"/>
            <ac:spMk id="3" creationId="{42899DB1-7693-DC2C-0D9D-447CB1EDC5FF}"/>
          </ac:spMkLst>
        </pc:spChg>
        <pc:spChg chg="mod ord">
          <ac:chgData name="Stormy Ndonga" userId="840a9c1e557f5d17" providerId="LiveId" clId="{6DF70160-610A-4D9C-BC99-18554F16FE8E}" dt="2023-12-21T01:23:16.652" v="2696" actId="1076"/>
          <ac:spMkLst>
            <pc:docMk/>
            <pc:sldMk cId="4207881953" sldId="273"/>
            <ac:spMk id="4" creationId="{02FCB032-B181-5201-7B15-6B649A6979CB}"/>
          </ac:spMkLst>
        </pc:spChg>
        <pc:spChg chg="add del">
          <ac:chgData name="Stormy Ndonga" userId="840a9c1e557f5d17" providerId="LiveId" clId="{6DF70160-610A-4D9C-BC99-18554F16FE8E}" dt="2023-12-21T01:21:28.962" v="2610" actId="26606"/>
          <ac:spMkLst>
            <pc:docMk/>
            <pc:sldMk cId="4207881953" sldId="273"/>
            <ac:spMk id="11" creationId="{B95B9BA8-1D69-4796-85F5-B6D0BD52354B}"/>
          </ac:spMkLst>
        </pc:spChg>
        <pc:spChg chg="add">
          <ac:chgData name="Stormy Ndonga" userId="840a9c1e557f5d17" providerId="LiveId" clId="{6DF70160-610A-4D9C-BC99-18554F16FE8E}" dt="2023-12-21T01:21:28.962" v="2610" actId="26606"/>
          <ac:spMkLst>
            <pc:docMk/>
            <pc:sldMk cId="4207881953" sldId="273"/>
            <ac:spMk id="24" creationId="{FB5B0058-AF13-4859-B429-4EDDE2A26F7F}"/>
          </ac:spMkLst>
        </pc:spChg>
        <pc:spChg chg="add">
          <ac:chgData name="Stormy Ndonga" userId="840a9c1e557f5d17" providerId="LiveId" clId="{6DF70160-610A-4D9C-BC99-18554F16FE8E}" dt="2023-12-21T01:21:28.962" v="2610" actId="26606"/>
          <ac:spMkLst>
            <pc:docMk/>
            <pc:sldMk cId="4207881953" sldId="273"/>
            <ac:spMk id="26" creationId="{D84C2E9E-0B5D-4B5F-9A1F-70EBDCE39034}"/>
          </ac:spMkLst>
        </pc:spChg>
        <pc:grpChg chg="add del">
          <ac:chgData name="Stormy Ndonga" userId="840a9c1e557f5d17" providerId="LiveId" clId="{6DF70160-610A-4D9C-BC99-18554F16FE8E}" dt="2023-12-21T01:21:28.962" v="2610" actId="26606"/>
          <ac:grpSpMkLst>
            <pc:docMk/>
            <pc:sldMk cId="4207881953" sldId="273"/>
            <ac:grpSpMk id="13" creationId="{D44E3F87-3D58-4B03-86B2-15A5C5B9C964}"/>
          </ac:grpSpMkLst>
        </pc:grpChg>
        <pc:picChg chg="add mod ord modCrop">
          <ac:chgData name="Stormy Ndonga" userId="840a9c1e557f5d17" providerId="LiveId" clId="{6DF70160-610A-4D9C-BC99-18554F16FE8E}" dt="2023-12-21T01:22:12.405" v="2621" actId="1076"/>
          <ac:picMkLst>
            <pc:docMk/>
            <pc:sldMk cId="4207881953" sldId="273"/>
            <ac:picMk id="6" creationId="{2FA667F7-4856-329D-0216-E17BAB926A44}"/>
          </ac:picMkLst>
        </pc:picChg>
      </pc:sldChg>
      <pc:sldChg chg="addSp delSp modSp new mod setBg">
        <pc:chgData name="Stormy Ndonga" userId="840a9c1e557f5d17" providerId="LiveId" clId="{6DF70160-610A-4D9C-BC99-18554F16FE8E}" dt="2023-12-21T01:25:47.382" v="2831" actId="14100"/>
        <pc:sldMkLst>
          <pc:docMk/>
          <pc:sldMk cId="3964057191" sldId="274"/>
        </pc:sldMkLst>
        <pc:spChg chg="mod">
          <ac:chgData name="Stormy Ndonga" userId="840a9c1e557f5d17" providerId="LiveId" clId="{6DF70160-610A-4D9C-BC99-18554F16FE8E}" dt="2023-12-21T01:24:43.818" v="2737" actId="1076"/>
          <ac:spMkLst>
            <pc:docMk/>
            <pc:sldMk cId="3964057191" sldId="274"/>
            <ac:spMk id="2" creationId="{AD8D9B4F-7639-88AB-CE96-CD06FF6AD5DA}"/>
          </ac:spMkLst>
        </pc:spChg>
        <pc:spChg chg="del">
          <ac:chgData name="Stormy Ndonga" userId="840a9c1e557f5d17" providerId="LiveId" clId="{6DF70160-610A-4D9C-BC99-18554F16FE8E}" dt="2023-12-21T01:23:35.970" v="2698" actId="931"/>
          <ac:spMkLst>
            <pc:docMk/>
            <pc:sldMk cId="3964057191" sldId="274"/>
            <ac:spMk id="3" creationId="{E41DD76A-6347-1DCA-2DF4-F5185847D212}"/>
          </ac:spMkLst>
        </pc:spChg>
        <pc:spChg chg="mod">
          <ac:chgData name="Stormy Ndonga" userId="840a9c1e557f5d17" providerId="LiveId" clId="{6DF70160-610A-4D9C-BC99-18554F16FE8E}" dt="2023-12-21T01:25:36.677" v="2830" actId="20577"/>
          <ac:spMkLst>
            <pc:docMk/>
            <pc:sldMk cId="3964057191" sldId="274"/>
            <ac:spMk id="4" creationId="{66C6EF61-10BB-6F70-AF4F-D3AAEA7838A1}"/>
          </ac:spMkLst>
        </pc:spChg>
        <pc:spChg chg="add del">
          <ac:chgData name="Stormy Ndonga" userId="840a9c1e557f5d17" providerId="LiveId" clId="{6DF70160-610A-4D9C-BC99-18554F16FE8E}" dt="2023-12-21T01:23:42.872" v="2702" actId="26606"/>
          <ac:spMkLst>
            <pc:docMk/>
            <pc:sldMk cId="3964057191" sldId="274"/>
            <ac:spMk id="11" creationId="{B95B9BA8-1D69-4796-85F5-B6D0BD52354B}"/>
          </ac:spMkLst>
        </pc:spChg>
        <pc:spChg chg="add">
          <ac:chgData name="Stormy Ndonga" userId="840a9c1e557f5d17" providerId="LiveId" clId="{6DF70160-610A-4D9C-BC99-18554F16FE8E}" dt="2023-12-21T01:23:42.887" v="2703" actId="26606"/>
          <ac:spMkLst>
            <pc:docMk/>
            <pc:sldMk cId="3964057191" sldId="274"/>
            <ac:spMk id="13" creationId="{C61F2F60-14E3-4196-B7CE-175E46F04481}"/>
          </ac:spMkLst>
        </pc:spChg>
        <pc:spChg chg="add">
          <ac:chgData name="Stormy Ndonga" userId="840a9c1e557f5d17" providerId="LiveId" clId="{6DF70160-610A-4D9C-BC99-18554F16FE8E}" dt="2023-12-21T01:23:42.887" v="2703" actId="26606"/>
          <ac:spMkLst>
            <pc:docMk/>
            <pc:sldMk cId="3964057191" sldId="274"/>
            <ac:spMk id="14" creationId="{E8A8EAB8-D2FF-444D-B34B-7D32F106AD0E}"/>
          </ac:spMkLst>
        </pc:spChg>
        <pc:picChg chg="add mod ord modCrop">
          <ac:chgData name="Stormy Ndonga" userId="840a9c1e557f5d17" providerId="LiveId" clId="{6DF70160-610A-4D9C-BC99-18554F16FE8E}" dt="2023-12-21T01:25:47.382" v="2831" actId="14100"/>
          <ac:picMkLst>
            <pc:docMk/>
            <pc:sldMk cId="3964057191" sldId="274"/>
            <ac:picMk id="6" creationId="{D66B762F-9728-8259-A435-ED9ED261003E}"/>
          </ac:picMkLst>
        </pc:picChg>
      </pc:sldChg>
      <pc:sldChg chg="addSp delSp modSp new mod setBg addAnim">
        <pc:chgData name="Stormy Ndonga" userId="840a9c1e557f5d17" providerId="LiveId" clId="{6DF70160-610A-4D9C-BC99-18554F16FE8E}" dt="2023-12-21T01:32:09.230" v="3024" actId="18131"/>
        <pc:sldMkLst>
          <pc:docMk/>
          <pc:sldMk cId="2882562334" sldId="275"/>
        </pc:sldMkLst>
        <pc:spChg chg="mod ord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2" creationId="{8F7B448D-7F1F-487A-D8D8-195C9E5EF861}"/>
          </ac:spMkLst>
        </pc:spChg>
        <pc:spChg chg="del">
          <ac:chgData name="Stormy Ndonga" userId="840a9c1e557f5d17" providerId="LiveId" clId="{6DF70160-610A-4D9C-BC99-18554F16FE8E}" dt="2023-12-21T01:26:12.192" v="2833" actId="931"/>
          <ac:spMkLst>
            <pc:docMk/>
            <pc:sldMk cId="2882562334" sldId="275"/>
            <ac:spMk id="3" creationId="{DCAE1DA7-8DFF-B736-E92D-16525CCECD30}"/>
          </ac:spMkLst>
        </pc:spChg>
        <pc:spChg chg="mod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4" creationId="{23E2AAFA-D03C-945D-1817-4A0ED2144E50}"/>
          </ac:spMkLst>
        </pc:spChg>
        <pc:spChg chg="add del">
          <ac:chgData name="Stormy Ndonga" userId="840a9c1e557f5d17" providerId="LiveId" clId="{6DF70160-610A-4D9C-BC99-18554F16FE8E}" dt="2023-12-21T01:27:37.333" v="2885" actId="26606"/>
          <ac:spMkLst>
            <pc:docMk/>
            <pc:sldMk cId="2882562334" sldId="275"/>
            <ac:spMk id="11" creationId="{B250C39F-3F6C-4D53-86D2-7BC6B2FF609C}"/>
          </ac:spMkLst>
        </pc:spChg>
        <pc:spChg chg="add del">
          <ac:chgData name="Stormy Ndonga" userId="840a9c1e557f5d17" providerId="LiveId" clId="{6DF70160-610A-4D9C-BC99-18554F16FE8E}" dt="2023-12-21T01:27:37.333" v="2885" actId="26606"/>
          <ac:spMkLst>
            <pc:docMk/>
            <pc:sldMk cId="2882562334" sldId="275"/>
            <ac:spMk id="13" creationId="{70A48D59-8581-41F7-B529-F4617FE07A9A}"/>
          </ac:spMkLst>
        </pc:spChg>
        <pc:spChg chg="add del">
          <ac:chgData name="Stormy Ndonga" userId="840a9c1e557f5d17" providerId="LiveId" clId="{6DF70160-610A-4D9C-BC99-18554F16FE8E}" dt="2023-12-21T01:27:37.333" v="2885" actId="26606"/>
          <ac:spMkLst>
            <pc:docMk/>
            <pc:sldMk cId="2882562334" sldId="275"/>
            <ac:spMk id="15" creationId="{9DD005C1-8C51-42D6-9BEE-B9B83849743D}"/>
          </ac:spMkLst>
        </pc:spChg>
        <pc:spChg chg="add del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20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22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24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26" creationId="{7A5F0580-5EE9-419F-96EE-B6529EF6E7D0}"/>
          </ac:spMkLst>
        </pc:spChg>
        <pc:spChg chg="add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31" creationId="{0671A8AE-40A1-4631-A6B8-581AFF065482}"/>
          </ac:spMkLst>
        </pc:spChg>
        <pc:spChg chg="add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33" creationId="{AB58EF07-17C2-48CF-ABB0-EEF1F17CB8F0}"/>
          </ac:spMkLst>
        </pc:spChg>
        <pc:spChg chg="add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35" creationId="{AF2F604E-43BE-4DC3-B983-E071523364F8}"/>
          </ac:spMkLst>
        </pc:spChg>
        <pc:spChg chg="add">
          <ac:chgData name="Stormy Ndonga" userId="840a9c1e557f5d17" providerId="LiveId" clId="{6DF70160-610A-4D9C-BC99-18554F16FE8E}" dt="2023-12-21T01:28:46" v="3004" actId="26606"/>
          <ac:spMkLst>
            <pc:docMk/>
            <pc:sldMk cId="2882562334" sldId="275"/>
            <ac:spMk id="37" creationId="{08C9B587-E65E-4B52-B37C-ABEBB6E87928}"/>
          </ac:spMkLst>
        </pc:spChg>
        <pc:picChg chg="add mod modCrop">
          <ac:chgData name="Stormy Ndonga" userId="840a9c1e557f5d17" providerId="LiveId" clId="{6DF70160-610A-4D9C-BC99-18554F16FE8E}" dt="2023-12-21T01:32:09.230" v="3024" actId="18131"/>
          <ac:picMkLst>
            <pc:docMk/>
            <pc:sldMk cId="2882562334" sldId="275"/>
            <ac:picMk id="6" creationId="{A6C57EFD-0303-6A68-9048-4FB17C3C91FA}"/>
          </ac:picMkLst>
        </pc:picChg>
      </pc:sldChg>
      <pc:sldChg chg="addSp delSp modSp new mod setBg">
        <pc:chgData name="Stormy Ndonga" userId="840a9c1e557f5d17" providerId="LiveId" clId="{6DF70160-610A-4D9C-BC99-18554F16FE8E}" dt="2023-12-21T01:35:21.279" v="3187" actId="20577"/>
        <pc:sldMkLst>
          <pc:docMk/>
          <pc:sldMk cId="2309654975" sldId="276"/>
        </pc:sldMkLst>
        <pc:spChg chg="mod">
          <ac:chgData name="Stormy Ndonga" userId="840a9c1e557f5d17" providerId="LiveId" clId="{6DF70160-610A-4D9C-BC99-18554F16FE8E}" dt="2023-12-21T01:34:11.832" v="3054" actId="1076"/>
          <ac:spMkLst>
            <pc:docMk/>
            <pc:sldMk cId="2309654975" sldId="276"/>
            <ac:spMk id="2" creationId="{46CB1584-6926-CDBE-C4AD-AD2F65F1A1C3}"/>
          </ac:spMkLst>
        </pc:spChg>
        <pc:spChg chg="del">
          <ac:chgData name="Stormy Ndonga" userId="840a9c1e557f5d17" providerId="LiveId" clId="{6DF70160-610A-4D9C-BC99-18554F16FE8E}" dt="2023-12-21T01:32:46.176" v="3026" actId="931"/>
          <ac:spMkLst>
            <pc:docMk/>
            <pc:sldMk cId="2309654975" sldId="276"/>
            <ac:spMk id="3" creationId="{B75B313F-B92B-D3BC-8E16-444F46CB7694}"/>
          </ac:spMkLst>
        </pc:spChg>
        <pc:spChg chg="mod">
          <ac:chgData name="Stormy Ndonga" userId="840a9c1e557f5d17" providerId="LiveId" clId="{6DF70160-610A-4D9C-BC99-18554F16FE8E}" dt="2023-12-21T01:35:21.279" v="3187" actId="20577"/>
          <ac:spMkLst>
            <pc:docMk/>
            <pc:sldMk cId="2309654975" sldId="276"/>
            <ac:spMk id="4" creationId="{97F52ABF-BEAB-B1F5-89ED-5A511E2C1993}"/>
          </ac:spMkLst>
        </pc:spChg>
        <pc:spChg chg="add">
          <ac:chgData name="Stormy Ndonga" userId="840a9c1e557f5d17" providerId="LiveId" clId="{6DF70160-610A-4D9C-BC99-18554F16FE8E}" dt="2023-12-21T01:32:49.854" v="3029" actId="26606"/>
          <ac:spMkLst>
            <pc:docMk/>
            <pc:sldMk cId="2309654975" sldId="276"/>
            <ac:spMk id="11" creationId="{E8A8EAB8-D2FF-444D-B34B-7D32F106AD0E}"/>
          </ac:spMkLst>
        </pc:spChg>
        <pc:spChg chg="add">
          <ac:chgData name="Stormy Ndonga" userId="840a9c1e557f5d17" providerId="LiveId" clId="{6DF70160-610A-4D9C-BC99-18554F16FE8E}" dt="2023-12-21T01:32:49.854" v="3029" actId="26606"/>
          <ac:spMkLst>
            <pc:docMk/>
            <pc:sldMk cId="2309654975" sldId="276"/>
            <ac:spMk id="13" creationId="{9DD005C1-8C51-42D6-9BEE-B9B83849743D}"/>
          </ac:spMkLst>
        </pc:spChg>
        <pc:spChg chg="add">
          <ac:chgData name="Stormy Ndonga" userId="840a9c1e557f5d17" providerId="LiveId" clId="{6DF70160-610A-4D9C-BC99-18554F16FE8E}" dt="2023-12-21T01:32:49.854" v="3029" actId="26606"/>
          <ac:spMkLst>
            <pc:docMk/>
            <pc:sldMk cId="2309654975" sldId="276"/>
            <ac:spMk id="15" creationId="{C61F2F60-14E3-4196-B7CE-175E46F04481}"/>
          </ac:spMkLst>
        </pc:spChg>
        <pc:picChg chg="add mod ord modCrop">
          <ac:chgData name="Stormy Ndonga" userId="840a9c1e557f5d17" providerId="LiveId" clId="{6DF70160-610A-4D9C-BC99-18554F16FE8E}" dt="2023-12-21T01:33:24.179" v="3036" actId="1076"/>
          <ac:picMkLst>
            <pc:docMk/>
            <pc:sldMk cId="2309654975" sldId="276"/>
            <ac:picMk id="6" creationId="{959AB319-E6DB-B86C-16C0-D8E6A5E52FA2}"/>
          </ac:picMkLst>
        </pc:picChg>
      </pc:sldChg>
      <pc:sldChg chg="addSp delSp modSp new mod setBg">
        <pc:chgData name="Stormy Ndonga" userId="840a9c1e557f5d17" providerId="LiveId" clId="{6DF70160-610A-4D9C-BC99-18554F16FE8E}" dt="2023-12-21T01:39:25.003" v="3377" actId="1076"/>
        <pc:sldMkLst>
          <pc:docMk/>
          <pc:sldMk cId="838131812" sldId="277"/>
        </pc:sldMkLst>
        <pc:spChg chg="mod">
          <ac:chgData name="Stormy Ndonga" userId="840a9c1e557f5d17" providerId="LiveId" clId="{6DF70160-610A-4D9C-BC99-18554F16FE8E}" dt="2023-12-21T01:39:25.003" v="3377" actId="1076"/>
          <ac:spMkLst>
            <pc:docMk/>
            <pc:sldMk cId="838131812" sldId="277"/>
            <ac:spMk id="2" creationId="{A33D3DB8-AC3D-6438-44DF-B047C300690E}"/>
          </ac:spMkLst>
        </pc:spChg>
        <pc:spChg chg="del">
          <ac:chgData name="Stormy Ndonga" userId="840a9c1e557f5d17" providerId="LiveId" clId="{6DF70160-610A-4D9C-BC99-18554F16FE8E}" dt="2023-12-21T01:35:57.003" v="3189" actId="931"/>
          <ac:spMkLst>
            <pc:docMk/>
            <pc:sldMk cId="838131812" sldId="277"/>
            <ac:spMk id="3" creationId="{DB1B2680-AB5C-294C-BD63-8C675DEAE32C}"/>
          </ac:spMkLst>
        </pc:spChg>
        <pc:spChg chg="mod">
          <ac:chgData name="Stormy Ndonga" userId="840a9c1e557f5d17" providerId="LiveId" clId="{6DF70160-610A-4D9C-BC99-18554F16FE8E}" dt="2023-12-21T01:39:19.890" v="3376" actId="1076"/>
          <ac:spMkLst>
            <pc:docMk/>
            <pc:sldMk cId="838131812" sldId="277"/>
            <ac:spMk id="4" creationId="{5C2F8933-D75E-50A6-6FD1-35120E434090}"/>
          </ac:spMkLst>
        </pc:spChg>
        <pc:spChg chg="add">
          <ac:chgData name="Stormy Ndonga" userId="840a9c1e557f5d17" providerId="LiveId" clId="{6DF70160-610A-4D9C-BC99-18554F16FE8E}" dt="2023-12-21T01:36:00.630" v="3192" actId="26606"/>
          <ac:spMkLst>
            <pc:docMk/>
            <pc:sldMk cId="838131812" sldId="277"/>
            <ac:spMk id="11" creationId="{E8A8EAB8-D2FF-444D-B34B-7D32F106AD0E}"/>
          </ac:spMkLst>
        </pc:spChg>
        <pc:spChg chg="add">
          <ac:chgData name="Stormy Ndonga" userId="840a9c1e557f5d17" providerId="LiveId" clId="{6DF70160-610A-4D9C-BC99-18554F16FE8E}" dt="2023-12-21T01:36:00.630" v="3192" actId="26606"/>
          <ac:spMkLst>
            <pc:docMk/>
            <pc:sldMk cId="838131812" sldId="277"/>
            <ac:spMk id="13" creationId="{C61F2F60-14E3-4196-B7CE-175E46F04481}"/>
          </ac:spMkLst>
        </pc:spChg>
        <pc:picChg chg="add mod ord modCrop">
          <ac:chgData name="Stormy Ndonga" userId="840a9c1e557f5d17" providerId="LiveId" clId="{6DF70160-610A-4D9C-BC99-18554F16FE8E}" dt="2023-12-21T01:36:29.110" v="3200" actId="1076"/>
          <ac:picMkLst>
            <pc:docMk/>
            <pc:sldMk cId="838131812" sldId="277"/>
            <ac:picMk id="6" creationId="{85C1F4FA-C94A-58C3-C72E-B8A29C7DF43B}"/>
          </ac:picMkLst>
        </pc:picChg>
      </pc:sldChg>
      <pc:sldChg chg="addSp delSp modSp new mod setBg addAnim">
        <pc:chgData name="Stormy Ndonga" userId="840a9c1e557f5d17" providerId="LiveId" clId="{6DF70160-610A-4D9C-BC99-18554F16FE8E}" dt="2023-12-21T13:04:05.579" v="3553" actId="18131"/>
        <pc:sldMkLst>
          <pc:docMk/>
          <pc:sldMk cId="591755474" sldId="278"/>
        </pc:sldMkLst>
        <pc:spChg chg="mod ord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2" creationId="{40C4A3DE-C02A-B4E9-D095-0B6CDEA0842A}"/>
          </ac:spMkLst>
        </pc:spChg>
        <pc:spChg chg="del">
          <ac:chgData name="Stormy Ndonga" userId="840a9c1e557f5d17" providerId="LiveId" clId="{6DF70160-610A-4D9C-BC99-18554F16FE8E}" dt="2023-12-21T12:28:18.085" v="3387" actId="931"/>
          <ac:spMkLst>
            <pc:docMk/>
            <pc:sldMk cId="591755474" sldId="278"/>
            <ac:spMk id="3" creationId="{85D975F9-0611-C175-079F-6C44280DA79E}"/>
          </ac:spMkLst>
        </pc:spChg>
        <pc:spChg chg="mod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4" creationId="{768790EF-9B6A-1894-D3E1-89B52A5083D8}"/>
          </ac:spMkLst>
        </pc:spChg>
        <pc:spChg chg="add del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11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1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17" creationId="{7A5F0580-5EE9-419F-96EE-B6529EF6E7D0}"/>
          </ac:spMkLst>
        </pc:spChg>
        <pc:spChg chg="add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22" creationId="{0671A8AE-40A1-4631-A6B8-581AFF065482}"/>
          </ac:spMkLst>
        </pc:spChg>
        <pc:spChg chg="add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24" creationId="{AB58EF07-17C2-48CF-ABB0-EEF1F17CB8F0}"/>
          </ac:spMkLst>
        </pc:spChg>
        <pc:spChg chg="add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26" creationId="{AF2F604E-43BE-4DC3-B983-E071523364F8}"/>
          </ac:spMkLst>
        </pc:spChg>
        <pc:spChg chg="add">
          <ac:chgData name="Stormy Ndonga" userId="840a9c1e557f5d17" providerId="LiveId" clId="{6DF70160-610A-4D9C-BC99-18554F16FE8E}" dt="2023-12-21T13:03:22.984" v="3549" actId="26606"/>
          <ac:spMkLst>
            <pc:docMk/>
            <pc:sldMk cId="591755474" sldId="278"/>
            <ac:spMk id="28" creationId="{08C9B587-E65E-4B52-B37C-ABEBB6E87928}"/>
          </ac:spMkLst>
        </pc:spChg>
        <pc:picChg chg="add mod modCrop">
          <ac:chgData name="Stormy Ndonga" userId="840a9c1e557f5d17" providerId="LiveId" clId="{6DF70160-610A-4D9C-BC99-18554F16FE8E}" dt="2023-12-21T13:04:05.579" v="3553" actId="18131"/>
          <ac:picMkLst>
            <pc:docMk/>
            <pc:sldMk cId="591755474" sldId="278"/>
            <ac:picMk id="6" creationId="{48A61EB3-CC43-FB6C-DC8B-FA6DDC456DC2}"/>
          </ac:picMkLst>
        </pc:picChg>
      </pc:sldChg>
      <pc:sldChg chg="addSp delSp modSp new mod setBg">
        <pc:chgData name="Stormy Ndonga" userId="840a9c1e557f5d17" providerId="LiveId" clId="{6DF70160-610A-4D9C-BC99-18554F16FE8E}" dt="2023-12-21T13:07:44.246" v="3664" actId="1076"/>
        <pc:sldMkLst>
          <pc:docMk/>
          <pc:sldMk cId="3517151439" sldId="279"/>
        </pc:sldMkLst>
        <pc:spChg chg="mod">
          <ac:chgData name="Stormy Ndonga" userId="840a9c1e557f5d17" providerId="LiveId" clId="{6DF70160-610A-4D9C-BC99-18554F16FE8E}" dt="2023-12-21T13:07:44.246" v="3664" actId="1076"/>
          <ac:spMkLst>
            <pc:docMk/>
            <pc:sldMk cId="3517151439" sldId="279"/>
            <ac:spMk id="2" creationId="{BB14C313-F25F-BF1A-7CF8-81489B5F6AC6}"/>
          </ac:spMkLst>
        </pc:spChg>
        <pc:spChg chg="del">
          <ac:chgData name="Stormy Ndonga" userId="840a9c1e557f5d17" providerId="LiveId" clId="{6DF70160-610A-4D9C-BC99-18554F16FE8E}" dt="2023-12-21T13:04:33.900" v="3555" actId="931"/>
          <ac:spMkLst>
            <pc:docMk/>
            <pc:sldMk cId="3517151439" sldId="279"/>
            <ac:spMk id="3" creationId="{8528B069-963B-C78A-0442-19BC00A5F336}"/>
          </ac:spMkLst>
        </pc:spChg>
        <pc:spChg chg="mod ord">
          <ac:chgData name="Stormy Ndonga" userId="840a9c1e557f5d17" providerId="LiveId" clId="{6DF70160-610A-4D9C-BC99-18554F16FE8E}" dt="2023-12-21T13:07:40.061" v="3663" actId="1076"/>
          <ac:spMkLst>
            <pc:docMk/>
            <pc:sldMk cId="3517151439" sldId="279"/>
            <ac:spMk id="4" creationId="{F49FC3BF-0BC4-08EA-2B49-A43C92508B47}"/>
          </ac:spMkLst>
        </pc:spChg>
        <pc:spChg chg="add del">
          <ac:chgData name="Stormy Ndonga" userId="840a9c1e557f5d17" providerId="LiveId" clId="{6DF70160-610A-4D9C-BC99-18554F16FE8E}" dt="2023-12-21T13:05:13.242" v="3583" actId="26606"/>
          <ac:spMkLst>
            <pc:docMk/>
            <pc:sldMk cId="3517151439" sldId="279"/>
            <ac:spMk id="11" creationId="{E8A8EAB8-D2FF-444D-B34B-7D32F106AD0E}"/>
          </ac:spMkLst>
        </pc:spChg>
        <pc:spChg chg="add">
          <ac:chgData name="Stormy Ndonga" userId="840a9c1e557f5d17" providerId="LiveId" clId="{6DF70160-610A-4D9C-BC99-18554F16FE8E}" dt="2023-12-21T13:05:13.242" v="3583" actId="26606"/>
          <ac:spMkLst>
            <pc:docMk/>
            <pc:sldMk cId="3517151439" sldId="279"/>
            <ac:spMk id="20" creationId="{FB5B0058-AF13-4859-B429-4EDDE2A26F7F}"/>
          </ac:spMkLst>
        </pc:spChg>
        <pc:spChg chg="add">
          <ac:chgData name="Stormy Ndonga" userId="840a9c1e557f5d17" providerId="LiveId" clId="{6DF70160-610A-4D9C-BC99-18554F16FE8E}" dt="2023-12-21T13:05:13.242" v="3583" actId="26606"/>
          <ac:spMkLst>
            <pc:docMk/>
            <pc:sldMk cId="3517151439" sldId="279"/>
            <ac:spMk id="22" creationId="{D84C2E9E-0B5D-4B5F-9A1F-70EBDCE39034}"/>
          </ac:spMkLst>
        </pc:spChg>
        <pc:picChg chg="add mod ord modCrop">
          <ac:chgData name="Stormy Ndonga" userId="840a9c1e557f5d17" providerId="LiveId" clId="{6DF70160-610A-4D9C-BC99-18554F16FE8E}" dt="2023-12-21T13:05:57.630" v="3592" actId="1076"/>
          <ac:picMkLst>
            <pc:docMk/>
            <pc:sldMk cId="3517151439" sldId="279"/>
            <ac:picMk id="6" creationId="{34A8F4A1-50D7-474B-3B43-47661B1EDB78}"/>
          </ac:picMkLst>
        </pc:picChg>
        <pc:cxnChg chg="add del">
          <ac:chgData name="Stormy Ndonga" userId="840a9c1e557f5d17" providerId="LiveId" clId="{6DF70160-610A-4D9C-BC99-18554F16FE8E}" dt="2023-12-21T13:05:13.242" v="3583" actId="26606"/>
          <ac:cxnSpMkLst>
            <pc:docMk/>
            <pc:sldMk cId="3517151439" sldId="279"/>
            <ac:cxnSpMk id="13" creationId="{EEA38897-7BA3-4408-8083-3235339C4A60}"/>
          </ac:cxnSpMkLst>
        </pc:cxnChg>
        <pc:cxnChg chg="add del">
          <ac:chgData name="Stormy Ndonga" userId="840a9c1e557f5d17" providerId="LiveId" clId="{6DF70160-610A-4D9C-BC99-18554F16FE8E}" dt="2023-12-21T13:05:13.242" v="3583" actId="26606"/>
          <ac:cxnSpMkLst>
            <pc:docMk/>
            <pc:sldMk cId="3517151439" sldId="279"/>
            <ac:cxnSpMk id="15" creationId="{F11AD06B-AB20-4097-8606-5DA00DBACE88}"/>
          </ac:cxnSpMkLst>
        </pc:cxnChg>
      </pc:sldChg>
      <pc:sldChg chg="addSp delSp modSp new mod setBg">
        <pc:chgData name="Stormy Ndonga" userId="840a9c1e557f5d17" providerId="LiveId" clId="{6DF70160-610A-4D9C-BC99-18554F16FE8E}" dt="2023-12-21T13:19:11.663" v="3892" actId="20577"/>
        <pc:sldMkLst>
          <pc:docMk/>
          <pc:sldMk cId="2522279712" sldId="280"/>
        </pc:sldMkLst>
        <pc:spChg chg="mod">
          <ac:chgData name="Stormy Ndonga" userId="840a9c1e557f5d17" providerId="LiveId" clId="{6DF70160-610A-4D9C-BC99-18554F16FE8E}" dt="2023-12-21T13:17:41.493" v="3779" actId="20577"/>
          <ac:spMkLst>
            <pc:docMk/>
            <pc:sldMk cId="2522279712" sldId="280"/>
            <ac:spMk id="2" creationId="{AF42A4C3-DC3F-F16E-33F6-2B380A19945F}"/>
          </ac:spMkLst>
        </pc:spChg>
        <pc:spChg chg="del">
          <ac:chgData name="Stormy Ndonga" userId="840a9c1e557f5d17" providerId="LiveId" clId="{6DF70160-610A-4D9C-BC99-18554F16FE8E}" dt="2023-12-21T13:08:57.388" v="3666" actId="931"/>
          <ac:spMkLst>
            <pc:docMk/>
            <pc:sldMk cId="2522279712" sldId="280"/>
            <ac:spMk id="3" creationId="{2A272427-7EE4-A018-D3CD-B44B8240428A}"/>
          </ac:spMkLst>
        </pc:spChg>
        <pc:spChg chg="mod">
          <ac:chgData name="Stormy Ndonga" userId="840a9c1e557f5d17" providerId="LiveId" clId="{6DF70160-610A-4D9C-BC99-18554F16FE8E}" dt="2023-12-21T13:19:11.663" v="3892" actId="20577"/>
          <ac:spMkLst>
            <pc:docMk/>
            <pc:sldMk cId="2522279712" sldId="280"/>
            <ac:spMk id="4" creationId="{DD328CA6-2144-16FA-121A-DDD1DA8DF3E0}"/>
          </ac:spMkLst>
        </pc:spChg>
        <pc:spChg chg="add del">
          <ac:chgData name="Stormy Ndonga" userId="840a9c1e557f5d17" providerId="LiveId" clId="{6DF70160-610A-4D9C-BC99-18554F16FE8E}" dt="2023-12-21T13:10:17.685" v="3670" actId="26606"/>
          <ac:spMkLst>
            <pc:docMk/>
            <pc:sldMk cId="2522279712" sldId="280"/>
            <ac:spMk id="11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13:10:50.834" v="3676" actId="26606"/>
          <ac:spMkLst>
            <pc:docMk/>
            <pc:sldMk cId="2522279712" sldId="280"/>
            <ac:spMk id="17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13:10:50.834" v="3676" actId="26606"/>
          <ac:spMkLst>
            <pc:docMk/>
            <pc:sldMk cId="2522279712" sldId="280"/>
            <ac:spMk id="18" creationId="{C61F2F60-14E3-4196-B7CE-175E46F04481}"/>
          </ac:spMkLst>
        </pc:spChg>
        <pc:spChg chg="add del">
          <ac:chgData name="Stormy Ndonga" userId="840a9c1e557f5d17" providerId="LiveId" clId="{6DF70160-610A-4D9C-BC99-18554F16FE8E}" dt="2023-12-21T13:10:59.843" v="3678" actId="26606"/>
          <ac:spMkLst>
            <pc:docMk/>
            <pc:sldMk cId="2522279712" sldId="280"/>
            <ac:spMk id="23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13:11:32.087" v="3688" actId="26606"/>
          <ac:spMkLst>
            <pc:docMk/>
            <pc:sldMk cId="2522279712" sldId="280"/>
            <ac:spMk id="32" creationId="{E8A8EAB8-D2FF-444D-B34B-7D32F106AD0E}"/>
          </ac:spMkLst>
        </pc:spChg>
        <pc:spChg chg="add">
          <ac:chgData name="Stormy Ndonga" userId="840a9c1e557f5d17" providerId="LiveId" clId="{6DF70160-610A-4D9C-BC99-18554F16FE8E}" dt="2023-12-21T13:11:32.087" v="3688" actId="26606"/>
          <ac:spMkLst>
            <pc:docMk/>
            <pc:sldMk cId="2522279712" sldId="280"/>
            <ac:spMk id="41" creationId="{B95B9BA8-1D69-4796-85F5-B6D0BD52354B}"/>
          </ac:spMkLst>
        </pc:spChg>
        <pc:picChg chg="add mod ord modCrop">
          <ac:chgData name="Stormy Ndonga" userId="840a9c1e557f5d17" providerId="LiveId" clId="{6DF70160-610A-4D9C-BC99-18554F16FE8E}" dt="2023-12-21T13:17:32.060" v="3766" actId="1076"/>
          <ac:picMkLst>
            <pc:docMk/>
            <pc:sldMk cId="2522279712" sldId="280"/>
            <ac:picMk id="6" creationId="{CFA49C61-3A15-6D79-854F-9498E2DC54D4}"/>
          </ac:picMkLst>
        </pc:picChg>
        <pc:cxnChg chg="add del">
          <ac:chgData name="Stormy Ndonga" userId="840a9c1e557f5d17" providerId="LiveId" clId="{6DF70160-610A-4D9C-BC99-18554F16FE8E}" dt="2023-12-21T13:10:17.685" v="3670" actId="26606"/>
          <ac:cxnSpMkLst>
            <pc:docMk/>
            <pc:sldMk cId="2522279712" sldId="280"/>
            <ac:cxnSpMk id="13" creationId="{EEA38897-7BA3-4408-8083-3235339C4A60}"/>
          </ac:cxnSpMkLst>
        </pc:cxnChg>
        <pc:cxnChg chg="add del">
          <ac:chgData name="Stormy Ndonga" userId="840a9c1e557f5d17" providerId="LiveId" clId="{6DF70160-610A-4D9C-BC99-18554F16FE8E}" dt="2023-12-21T13:10:17.685" v="3670" actId="26606"/>
          <ac:cxnSpMkLst>
            <pc:docMk/>
            <pc:sldMk cId="2522279712" sldId="280"/>
            <ac:cxnSpMk id="15" creationId="{F11AD06B-AB20-4097-8606-5DA00DBACE88}"/>
          </ac:cxnSpMkLst>
        </pc:cxnChg>
        <pc:cxnChg chg="add del">
          <ac:chgData name="Stormy Ndonga" userId="840a9c1e557f5d17" providerId="LiveId" clId="{6DF70160-610A-4D9C-BC99-18554F16FE8E}" dt="2023-12-21T13:10:59.843" v="3678" actId="26606"/>
          <ac:cxnSpMkLst>
            <pc:docMk/>
            <pc:sldMk cId="2522279712" sldId="280"/>
            <ac:cxnSpMk id="25" creationId="{EEA38897-7BA3-4408-8083-3235339C4A60}"/>
          </ac:cxnSpMkLst>
        </pc:cxnChg>
        <pc:cxnChg chg="add del">
          <ac:chgData name="Stormy Ndonga" userId="840a9c1e557f5d17" providerId="LiveId" clId="{6DF70160-610A-4D9C-BC99-18554F16FE8E}" dt="2023-12-21T13:10:59.843" v="3678" actId="26606"/>
          <ac:cxnSpMkLst>
            <pc:docMk/>
            <pc:sldMk cId="2522279712" sldId="280"/>
            <ac:cxnSpMk id="27" creationId="{F11AD06B-AB20-4097-8606-5DA00DBACE88}"/>
          </ac:cxnSpMkLst>
        </pc:cxnChg>
        <pc:cxnChg chg="add del">
          <ac:chgData name="Stormy Ndonga" userId="840a9c1e557f5d17" providerId="LiveId" clId="{6DF70160-610A-4D9C-BC99-18554F16FE8E}" dt="2023-12-21T13:11:32.087" v="3688" actId="26606"/>
          <ac:cxnSpMkLst>
            <pc:docMk/>
            <pc:sldMk cId="2522279712" sldId="280"/>
            <ac:cxnSpMk id="34" creationId="{EEA38897-7BA3-4408-8083-3235339C4A60}"/>
          </ac:cxnSpMkLst>
        </pc:cxnChg>
        <pc:cxnChg chg="add del">
          <ac:chgData name="Stormy Ndonga" userId="840a9c1e557f5d17" providerId="LiveId" clId="{6DF70160-610A-4D9C-BC99-18554F16FE8E}" dt="2023-12-21T13:11:32.087" v="3688" actId="26606"/>
          <ac:cxnSpMkLst>
            <pc:docMk/>
            <pc:sldMk cId="2522279712" sldId="280"/>
            <ac:cxnSpMk id="36" creationId="{F11AD06B-AB20-4097-8606-5DA00DBACE88}"/>
          </ac:cxnSpMkLst>
        </pc:cxnChg>
      </pc:sldChg>
      <pc:sldChg chg="addSp delSp modSp new mod ord setBg addAnim">
        <pc:chgData name="Stormy Ndonga" userId="840a9c1e557f5d17" providerId="LiveId" clId="{6DF70160-610A-4D9C-BC99-18554F16FE8E}" dt="2023-12-21T13:14:49.660" v="3765"/>
        <pc:sldMkLst>
          <pc:docMk/>
          <pc:sldMk cId="1761428438" sldId="281"/>
        </pc:sldMkLst>
        <pc:spChg chg="mod ord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2" creationId="{FC590449-DDB0-A6B2-4304-3085EE1A784F}"/>
          </ac:spMkLst>
        </pc:spChg>
        <pc:spChg chg="del">
          <ac:chgData name="Stormy Ndonga" userId="840a9c1e557f5d17" providerId="LiveId" clId="{6DF70160-610A-4D9C-BC99-18554F16FE8E}" dt="2023-12-21T13:13:20.419" v="3716" actId="931"/>
          <ac:spMkLst>
            <pc:docMk/>
            <pc:sldMk cId="1761428438" sldId="281"/>
            <ac:spMk id="3" creationId="{79A52E6A-3743-6C93-F2AE-F6983D0CA738}"/>
          </ac:spMkLst>
        </pc:spChg>
        <pc:spChg chg="mod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4" creationId="{1BC81A98-AB59-C92B-3CB8-E23B8E0206BD}"/>
          </ac:spMkLst>
        </pc:spChg>
        <pc:spChg chg="add del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11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1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17" creationId="{7A5F0580-5EE9-419F-96EE-B6529EF6E7D0}"/>
          </ac:spMkLst>
        </pc:spChg>
        <pc:spChg chg="add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22" creationId="{0671A8AE-40A1-4631-A6B8-581AFF065482}"/>
          </ac:spMkLst>
        </pc:spChg>
        <pc:spChg chg="add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24" creationId="{AB58EF07-17C2-48CF-ABB0-EEF1F17CB8F0}"/>
          </ac:spMkLst>
        </pc:spChg>
        <pc:spChg chg="add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26" creationId="{AF2F604E-43BE-4DC3-B983-E071523364F8}"/>
          </ac:spMkLst>
        </pc:spChg>
        <pc:spChg chg="add">
          <ac:chgData name="Stormy Ndonga" userId="840a9c1e557f5d17" providerId="LiveId" clId="{6DF70160-610A-4D9C-BC99-18554F16FE8E}" dt="2023-12-21T13:14:22.059" v="3761" actId="26606"/>
          <ac:spMkLst>
            <pc:docMk/>
            <pc:sldMk cId="1761428438" sldId="281"/>
            <ac:spMk id="28" creationId="{08C9B587-E65E-4B52-B37C-ABEBB6E87928}"/>
          </ac:spMkLst>
        </pc:spChg>
        <pc:picChg chg="add mod modCrop">
          <ac:chgData name="Stormy Ndonga" userId="840a9c1e557f5d17" providerId="LiveId" clId="{6DF70160-610A-4D9C-BC99-18554F16FE8E}" dt="2023-12-21T13:14:41.142" v="3763" actId="18131"/>
          <ac:picMkLst>
            <pc:docMk/>
            <pc:sldMk cId="1761428438" sldId="281"/>
            <ac:picMk id="6" creationId="{F137A424-C049-EAEB-AF98-632EDBF2F7FC}"/>
          </ac:picMkLst>
        </pc:picChg>
      </pc:sldChg>
      <pc:sldChg chg="addSp delSp modSp new mod setBg">
        <pc:chgData name="Stormy Ndonga" userId="840a9c1e557f5d17" providerId="LiveId" clId="{6DF70160-610A-4D9C-BC99-18554F16FE8E}" dt="2023-12-21T13:25:38.839" v="4116" actId="14100"/>
        <pc:sldMkLst>
          <pc:docMk/>
          <pc:sldMk cId="500370322" sldId="282"/>
        </pc:sldMkLst>
        <pc:spChg chg="mod">
          <ac:chgData name="Stormy Ndonga" userId="840a9c1e557f5d17" providerId="LiveId" clId="{6DF70160-610A-4D9C-BC99-18554F16FE8E}" dt="2023-12-21T13:25:24.202" v="4114" actId="255"/>
          <ac:spMkLst>
            <pc:docMk/>
            <pc:sldMk cId="500370322" sldId="282"/>
            <ac:spMk id="2" creationId="{2D90E4C7-F4AD-A0BF-E6D6-8C7CC980B070}"/>
          </ac:spMkLst>
        </pc:spChg>
        <pc:spChg chg="del">
          <ac:chgData name="Stormy Ndonga" userId="840a9c1e557f5d17" providerId="LiveId" clId="{6DF70160-610A-4D9C-BC99-18554F16FE8E}" dt="2023-12-21T13:22:31.390" v="3894" actId="931"/>
          <ac:spMkLst>
            <pc:docMk/>
            <pc:sldMk cId="500370322" sldId="282"/>
            <ac:spMk id="3" creationId="{95003AC9-B9F9-6B26-BBD6-972673ADC899}"/>
          </ac:spMkLst>
        </pc:spChg>
        <pc:spChg chg="mod">
          <ac:chgData name="Stormy Ndonga" userId="840a9c1e557f5d17" providerId="LiveId" clId="{6DF70160-610A-4D9C-BC99-18554F16FE8E}" dt="2023-12-21T13:25:33.292" v="4115" actId="1076"/>
          <ac:spMkLst>
            <pc:docMk/>
            <pc:sldMk cId="500370322" sldId="282"/>
            <ac:spMk id="4" creationId="{4339B900-7421-9619-E43C-83A101CCC6E7}"/>
          </ac:spMkLst>
        </pc:spChg>
        <pc:spChg chg="add del">
          <ac:chgData name="Stormy Ndonga" userId="840a9c1e557f5d17" providerId="LiveId" clId="{6DF70160-610A-4D9C-BC99-18554F16FE8E}" dt="2023-12-21T13:23:23.846" v="3907" actId="26606"/>
          <ac:spMkLst>
            <pc:docMk/>
            <pc:sldMk cId="500370322" sldId="282"/>
            <ac:spMk id="11" creationId="{E8A8EAB8-D2FF-444D-B34B-7D32F106AD0E}"/>
          </ac:spMkLst>
        </pc:spChg>
        <pc:spChg chg="add">
          <ac:chgData name="Stormy Ndonga" userId="840a9c1e557f5d17" providerId="LiveId" clId="{6DF70160-610A-4D9C-BC99-18554F16FE8E}" dt="2023-12-21T13:23:23.846" v="3907" actId="26606"/>
          <ac:spMkLst>
            <pc:docMk/>
            <pc:sldMk cId="500370322" sldId="282"/>
            <ac:spMk id="20" creationId="{B95B9BA8-1D69-4796-85F5-B6D0BD52354B}"/>
          </ac:spMkLst>
        </pc:spChg>
        <pc:picChg chg="add mod ord modCrop">
          <ac:chgData name="Stormy Ndonga" userId="840a9c1e557f5d17" providerId="LiveId" clId="{6DF70160-610A-4D9C-BC99-18554F16FE8E}" dt="2023-12-21T13:25:38.839" v="4116" actId="14100"/>
          <ac:picMkLst>
            <pc:docMk/>
            <pc:sldMk cId="500370322" sldId="282"/>
            <ac:picMk id="6" creationId="{789F2DB1-767C-124C-3466-47BE19608FC4}"/>
          </ac:picMkLst>
        </pc:picChg>
        <pc:cxnChg chg="add del">
          <ac:chgData name="Stormy Ndonga" userId="840a9c1e557f5d17" providerId="LiveId" clId="{6DF70160-610A-4D9C-BC99-18554F16FE8E}" dt="2023-12-21T13:23:23.846" v="3907" actId="26606"/>
          <ac:cxnSpMkLst>
            <pc:docMk/>
            <pc:sldMk cId="500370322" sldId="282"/>
            <ac:cxnSpMk id="13" creationId="{EEA38897-7BA3-4408-8083-3235339C4A60}"/>
          </ac:cxnSpMkLst>
        </pc:cxnChg>
        <pc:cxnChg chg="add del">
          <ac:chgData name="Stormy Ndonga" userId="840a9c1e557f5d17" providerId="LiveId" clId="{6DF70160-610A-4D9C-BC99-18554F16FE8E}" dt="2023-12-21T13:23:23.846" v="3907" actId="26606"/>
          <ac:cxnSpMkLst>
            <pc:docMk/>
            <pc:sldMk cId="500370322" sldId="282"/>
            <ac:cxnSpMk id="15" creationId="{F11AD06B-AB20-4097-8606-5DA00DBACE88}"/>
          </ac:cxnSpMkLst>
        </pc:cxnChg>
      </pc:sldChg>
      <pc:sldChg chg="addSp delSp modSp new mod setBg addAnim delAnim">
        <pc:chgData name="Stormy Ndonga" userId="840a9c1e557f5d17" providerId="LiveId" clId="{6DF70160-610A-4D9C-BC99-18554F16FE8E}" dt="2023-12-21T13:28:09.418" v="4163" actId="26606"/>
        <pc:sldMkLst>
          <pc:docMk/>
          <pc:sldMk cId="1469393004" sldId="283"/>
        </pc:sldMkLst>
        <pc:spChg chg="mod">
          <ac:chgData name="Stormy Ndonga" userId="840a9c1e557f5d17" providerId="LiveId" clId="{6DF70160-610A-4D9C-BC99-18554F16FE8E}" dt="2023-12-21T13:28:09.418" v="4163" actId="26606"/>
          <ac:spMkLst>
            <pc:docMk/>
            <pc:sldMk cId="1469393004" sldId="283"/>
            <ac:spMk id="2" creationId="{4BE97867-D326-74C4-1CFF-2DF072302C25}"/>
          </ac:spMkLst>
        </pc:spChg>
        <pc:spChg chg="del mod">
          <ac:chgData name="Stormy Ndonga" userId="840a9c1e557f5d17" providerId="LiveId" clId="{6DF70160-610A-4D9C-BC99-18554F16FE8E}" dt="2023-12-21T13:27:29.443" v="4157" actId="478"/>
          <ac:spMkLst>
            <pc:docMk/>
            <pc:sldMk cId="1469393004" sldId="283"/>
            <ac:spMk id="3" creationId="{05EF4D29-C978-1217-1A2B-E0278ADC86FD}"/>
          </ac:spMkLst>
        </pc:spChg>
        <pc:spChg chg="add">
          <ac:chgData name="Stormy Ndonga" userId="840a9c1e557f5d17" providerId="LiveId" clId="{6DF70160-610A-4D9C-BC99-18554F16FE8E}" dt="2023-12-21T13:28:09.418" v="4163" actId="26606"/>
          <ac:spMkLst>
            <pc:docMk/>
            <pc:sldMk cId="1469393004" sldId="283"/>
            <ac:spMk id="7" creationId="{84524344-6823-49EA-89D4-E36A82A9FD62}"/>
          </ac:spMkLst>
        </pc:spChg>
        <pc:spChg chg="add del">
          <ac:chgData name="Stormy Ndonga" userId="840a9c1e557f5d17" providerId="LiveId" clId="{6DF70160-610A-4D9C-BC99-18554F16FE8E}" dt="2023-12-21T13:27:46.783" v="4159" actId="26606"/>
          <ac:spMkLst>
            <pc:docMk/>
            <pc:sldMk cId="1469393004" sldId="283"/>
            <ac:spMk id="8" creationId="{2FB82883-1DC0-4BE1-A607-009095F3355A}"/>
          </ac:spMkLst>
        </pc:spChg>
        <pc:spChg chg="add del">
          <ac:chgData name="Stormy Ndonga" userId="840a9c1e557f5d17" providerId="LiveId" clId="{6DF70160-610A-4D9C-BC99-18554F16FE8E}" dt="2023-12-21T13:27:46.783" v="4159" actId="26606"/>
          <ac:spMkLst>
            <pc:docMk/>
            <pc:sldMk cId="1469393004" sldId="283"/>
            <ac:spMk id="10" creationId="{A3473CF9-37EB-43E7-89EF-D2D1C53D1DAC}"/>
          </ac:spMkLst>
        </pc:spChg>
        <pc:spChg chg="add del">
          <ac:chgData name="Stormy Ndonga" userId="840a9c1e557f5d17" providerId="LiveId" clId="{6DF70160-610A-4D9C-BC99-18554F16FE8E}" dt="2023-12-21T13:27:46.783" v="4159" actId="26606"/>
          <ac:spMkLst>
            <pc:docMk/>
            <pc:sldMk cId="1469393004" sldId="283"/>
            <ac:spMk id="12" creationId="{586B4EF9-43BA-4655-A6FF-1D8E21574C95}"/>
          </ac:spMkLst>
        </pc:spChg>
        <pc:spChg chg="add del">
          <ac:chgData name="Stormy Ndonga" userId="840a9c1e557f5d17" providerId="LiveId" clId="{6DF70160-610A-4D9C-BC99-18554F16FE8E}" dt="2023-12-21T13:28:09.403" v="4162" actId="26606"/>
          <ac:spMkLst>
            <pc:docMk/>
            <pc:sldMk cId="1469393004" sldId="283"/>
            <ac:spMk id="14" creationId="{08C9B587-E65E-4B52-B37C-ABEBB6E87928}"/>
          </ac:spMkLst>
        </pc:spChg>
        <pc:spChg chg="add del">
          <ac:chgData name="Stormy Ndonga" userId="840a9c1e557f5d17" providerId="LiveId" clId="{6DF70160-610A-4D9C-BC99-18554F16FE8E}" dt="2023-12-21T13:28:09.403" v="4162" actId="26606"/>
          <ac:spMkLst>
            <pc:docMk/>
            <pc:sldMk cId="1469393004" sldId="283"/>
            <ac:spMk id="15" creationId="{0671A8AE-40A1-4631-A6B8-581AFF065482}"/>
          </ac:spMkLst>
        </pc:spChg>
        <pc:spChg chg="add del">
          <ac:chgData name="Stormy Ndonga" userId="840a9c1e557f5d17" providerId="LiveId" clId="{6DF70160-610A-4D9C-BC99-18554F16FE8E}" dt="2023-12-21T13:28:09.403" v="4162" actId="26606"/>
          <ac:spMkLst>
            <pc:docMk/>
            <pc:sldMk cId="1469393004" sldId="283"/>
            <ac:spMk id="17" creationId="{AB58EF07-17C2-48CF-ABB0-EEF1F17CB8F0}"/>
          </ac:spMkLst>
        </pc:spChg>
        <pc:spChg chg="add del">
          <ac:chgData name="Stormy Ndonga" userId="840a9c1e557f5d17" providerId="LiveId" clId="{6DF70160-610A-4D9C-BC99-18554F16FE8E}" dt="2023-12-21T13:28:09.403" v="4162" actId="26606"/>
          <ac:spMkLst>
            <pc:docMk/>
            <pc:sldMk cId="1469393004" sldId="283"/>
            <ac:spMk id="18" creationId="{AF2F604E-43BE-4DC3-B983-E071523364F8}"/>
          </ac:spMkLst>
        </pc:spChg>
        <pc:grpChg chg="add">
          <ac:chgData name="Stormy Ndonga" userId="840a9c1e557f5d17" providerId="LiveId" clId="{6DF70160-610A-4D9C-BC99-18554F16FE8E}" dt="2023-12-21T13:28:09.418" v="4163" actId="26606"/>
          <ac:grpSpMkLst>
            <pc:docMk/>
            <pc:sldMk cId="1469393004" sldId="283"/>
            <ac:grpSpMk id="9" creationId="{83F0465A-8953-42AC-8F67-7B9A54E660A2}"/>
          </ac:grpSpMkLst>
        </pc:grpChg>
        <pc:picChg chg="add del">
          <ac:chgData name="Stormy Ndonga" userId="840a9c1e557f5d17" providerId="LiveId" clId="{6DF70160-610A-4D9C-BC99-18554F16FE8E}" dt="2023-12-21T13:27:46.783" v="4159" actId="26606"/>
          <ac:picMkLst>
            <pc:docMk/>
            <pc:sldMk cId="1469393004" sldId="283"/>
            <ac:picMk id="4" creationId="{67F8DF29-4D53-2A49-C88D-EA9E53A32CC6}"/>
          </ac:picMkLst>
        </pc:picChg>
        <pc:picChg chg="add del">
          <ac:chgData name="Stormy Ndonga" userId="840a9c1e557f5d17" providerId="LiveId" clId="{6DF70160-610A-4D9C-BC99-18554F16FE8E}" dt="2023-12-21T13:28:09.403" v="4162" actId="26606"/>
          <ac:picMkLst>
            <pc:docMk/>
            <pc:sldMk cId="1469393004" sldId="283"/>
            <ac:picMk id="16" creationId="{E826AF4F-5448-3B44-9D7D-ADA37C211A79}"/>
          </ac:picMkLst>
        </pc:picChg>
      </pc:sldChg>
      <pc:sldChg chg="addSp delSp modSp new del mod">
        <pc:chgData name="Stormy Ndonga" userId="840a9c1e557f5d17" providerId="LiveId" clId="{6DF70160-610A-4D9C-BC99-18554F16FE8E}" dt="2023-12-21T13:26:20.877" v="4121" actId="2696"/>
        <pc:sldMkLst>
          <pc:docMk/>
          <pc:sldMk cId="2421916528" sldId="283"/>
        </pc:sldMkLst>
        <pc:spChg chg="del">
          <ac:chgData name="Stormy Ndonga" userId="840a9c1e557f5d17" providerId="LiveId" clId="{6DF70160-610A-4D9C-BC99-18554F16FE8E}" dt="2023-12-21T13:26:11.822" v="4118" actId="931"/>
          <ac:spMkLst>
            <pc:docMk/>
            <pc:sldMk cId="2421916528" sldId="283"/>
            <ac:spMk id="3" creationId="{4C5E0B2A-3AEE-031A-28AE-0D46E08A1E71}"/>
          </ac:spMkLst>
        </pc:spChg>
        <pc:picChg chg="add mod">
          <ac:chgData name="Stormy Ndonga" userId="840a9c1e557f5d17" providerId="LiveId" clId="{6DF70160-610A-4D9C-BC99-18554F16FE8E}" dt="2023-12-21T13:26:13.583" v="4120" actId="962"/>
          <ac:picMkLst>
            <pc:docMk/>
            <pc:sldMk cId="2421916528" sldId="283"/>
            <ac:picMk id="6" creationId="{8F82231A-7166-BE06-3756-97E4F972A102}"/>
          </ac:picMkLst>
        </pc:picChg>
      </pc:sldChg>
      <pc:sldChg chg="new del">
        <pc:chgData name="Stormy Ndonga" userId="840a9c1e557f5d17" providerId="LiveId" clId="{6DF70160-610A-4D9C-BC99-18554F16FE8E}" dt="2023-12-21T13:26:46.081" v="4123" actId="2696"/>
        <pc:sldMkLst>
          <pc:docMk/>
          <pc:sldMk cId="3596291184" sldId="283"/>
        </pc:sldMkLst>
      </pc:sldChg>
      <pc:sldChg chg="addSp delSp modSp new mod setBg">
        <pc:chgData name="Stormy Ndonga" userId="840a9c1e557f5d17" providerId="LiveId" clId="{6DF70160-610A-4D9C-BC99-18554F16FE8E}" dt="2023-12-21T13:30:13.033" v="4244" actId="20577"/>
        <pc:sldMkLst>
          <pc:docMk/>
          <pc:sldMk cId="322661562" sldId="284"/>
        </pc:sldMkLst>
        <pc:spChg chg="mod">
          <ac:chgData name="Stormy Ndonga" userId="840a9c1e557f5d17" providerId="LiveId" clId="{6DF70160-610A-4D9C-BC99-18554F16FE8E}" dt="2023-12-21T13:29:48.710" v="4207" actId="20577"/>
          <ac:spMkLst>
            <pc:docMk/>
            <pc:sldMk cId="322661562" sldId="284"/>
            <ac:spMk id="2" creationId="{AFF65EB7-FD9A-7D56-986C-AB6DE2300EBF}"/>
          </ac:spMkLst>
        </pc:spChg>
        <pc:spChg chg="del">
          <ac:chgData name="Stormy Ndonga" userId="840a9c1e557f5d17" providerId="LiveId" clId="{6DF70160-610A-4D9C-BC99-18554F16FE8E}" dt="2023-12-21T13:28:30.840" v="4165" actId="931"/>
          <ac:spMkLst>
            <pc:docMk/>
            <pc:sldMk cId="322661562" sldId="284"/>
            <ac:spMk id="3" creationId="{16235CF7-0FF4-5F52-3A85-7C27EAEB1291}"/>
          </ac:spMkLst>
        </pc:spChg>
        <pc:spChg chg="mod">
          <ac:chgData name="Stormy Ndonga" userId="840a9c1e557f5d17" providerId="LiveId" clId="{6DF70160-610A-4D9C-BC99-18554F16FE8E}" dt="2023-12-21T13:30:13.033" v="4244" actId="20577"/>
          <ac:spMkLst>
            <pc:docMk/>
            <pc:sldMk cId="322661562" sldId="284"/>
            <ac:spMk id="4" creationId="{21F83876-B78C-DF62-1A22-9F403DAA3109}"/>
          </ac:spMkLst>
        </pc:spChg>
        <pc:spChg chg="add">
          <ac:chgData name="Stormy Ndonga" userId="840a9c1e557f5d17" providerId="LiveId" clId="{6DF70160-610A-4D9C-BC99-18554F16FE8E}" dt="2023-12-21T13:28:34.595" v="4168" actId="26606"/>
          <ac:spMkLst>
            <pc:docMk/>
            <pc:sldMk cId="322661562" sldId="284"/>
            <ac:spMk id="11" creationId="{E8A8EAB8-D2FF-444D-B34B-7D32F106AD0E}"/>
          </ac:spMkLst>
        </pc:spChg>
        <pc:spChg chg="add">
          <ac:chgData name="Stormy Ndonga" userId="840a9c1e557f5d17" providerId="LiveId" clId="{6DF70160-610A-4D9C-BC99-18554F16FE8E}" dt="2023-12-21T13:28:34.595" v="4168" actId="26606"/>
          <ac:spMkLst>
            <pc:docMk/>
            <pc:sldMk cId="322661562" sldId="284"/>
            <ac:spMk id="13" creationId="{9DD005C1-8C51-42D6-9BEE-B9B83849743D}"/>
          </ac:spMkLst>
        </pc:spChg>
        <pc:spChg chg="add">
          <ac:chgData name="Stormy Ndonga" userId="840a9c1e557f5d17" providerId="LiveId" clId="{6DF70160-610A-4D9C-BC99-18554F16FE8E}" dt="2023-12-21T13:28:34.595" v="4168" actId="26606"/>
          <ac:spMkLst>
            <pc:docMk/>
            <pc:sldMk cId="322661562" sldId="284"/>
            <ac:spMk id="15" creationId="{C61F2F60-14E3-4196-B7CE-175E46F04481}"/>
          </ac:spMkLst>
        </pc:spChg>
        <pc:picChg chg="add mod ord modCrop">
          <ac:chgData name="Stormy Ndonga" userId="840a9c1e557f5d17" providerId="LiveId" clId="{6DF70160-610A-4D9C-BC99-18554F16FE8E}" dt="2023-12-21T13:29:34.979" v="4182" actId="1076"/>
          <ac:picMkLst>
            <pc:docMk/>
            <pc:sldMk cId="322661562" sldId="284"/>
            <ac:picMk id="6" creationId="{D95F8739-8542-E4BC-CBB6-B2ECF8048511}"/>
          </ac:picMkLst>
        </pc:picChg>
      </pc:sldChg>
      <pc:sldChg chg="addSp delSp modSp new mod setBg">
        <pc:chgData name="Stormy Ndonga" userId="840a9c1e557f5d17" providerId="LiveId" clId="{6DF70160-610A-4D9C-BC99-18554F16FE8E}" dt="2023-12-21T13:42:41.551" v="4332" actId="14100"/>
        <pc:sldMkLst>
          <pc:docMk/>
          <pc:sldMk cId="4083739541" sldId="285"/>
        </pc:sldMkLst>
        <pc:spChg chg="del">
          <ac:chgData name="Stormy Ndonga" userId="840a9c1e557f5d17" providerId="LiveId" clId="{6DF70160-610A-4D9C-BC99-18554F16FE8E}" dt="2023-12-21T13:31:13.252" v="4249" actId="26606"/>
          <ac:spMkLst>
            <pc:docMk/>
            <pc:sldMk cId="4083739541" sldId="285"/>
            <ac:spMk id="2" creationId="{98C5CCB3-ED90-C2CD-4AF3-50197CFB83AE}"/>
          </ac:spMkLst>
        </pc:spChg>
        <pc:spChg chg="del">
          <ac:chgData name="Stormy Ndonga" userId="840a9c1e557f5d17" providerId="LiveId" clId="{6DF70160-610A-4D9C-BC99-18554F16FE8E}" dt="2023-12-21T13:30:38.695" v="4246" actId="931"/>
          <ac:spMkLst>
            <pc:docMk/>
            <pc:sldMk cId="4083739541" sldId="285"/>
            <ac:spMk id="3" creationId="{C59C65C8-AA18-613C-FEAC-AE3B006C3833}"/>
          </ac:spMkLst>
        </pc:spChg>
        <pc:spChg chg="del">
          <ac:chgData name="Stormy Ndonga" userId="840a9c1e557f5d17" providerId="LiveId" clId="{6DF70160-610A-4D9C-BC99-18554F16FE8E}" dt="2023-12-21T13:31:13.252" v="4249" actId="26606"/>
          <ac:spMkLst>
            <pc:docMk/>
            <pc:sldMk cId="4083739541" sldId="285"/>
            <ac:spMk id="4" creationId="{94C073F4-4CA8-9C16-2A8F-ED2DEF8447DA}"/>
          </ac:spMkLst>
        </pc:spChg>
        <pc:spChg chg="add mod">
          <ac:chgData name="Stormy Ndonga" userId="840a9c1e557f5d17" providerId="LiveId" clId="{6DF70160-610A-4D9C-BC99-18554F16FE8E}" dt="2023-12-21T13:34:59.343" v="4331" actId="1076"/>
          <ac:spMkLst>
            <pc:docMk/>
            <pc:sldMk cId="4083739541" sldId="285"/>
            <ac:spMk id="7" creationId="{5D4C4CCD-1810-CE95-F74A-F00A175271C2}"/>
          </ac:spMkLst>
        </pc:spChg>
        <pc:spChg chg="add del mod">
          <ac:chgData name="Stormy Ndonga" userId="840a9c1e557f5d17" providerId="LiveId" clId="{6DF70160-610A-4D9C-BC99-18554F16FE8E}" dt="2023-12-21T13:33:36.998" v="4301"/>
          <ac:spMkLst>
            <pc:docMk/>
            <pc:sldMk cId="4083739541" sldId="285"/>
            <ac:spMk id="8" creationId="{80DD0B49-F54E-CE98-6922-714F5E58C731}"/>
          </ac:spMkLst>
        </pc:spChg>
        <pc:spChg chg="add mod">
          <ac:chgData name="Stormy Ndonga" userId="840a9c1e557f5d17" providerId="LiveId" clId="{6DF70160-610A-4D9C-BC99-18554F16FE8E}" dt="2023-12-21T13:34:46.300" v="4330" actId="1076"/>
          <ac:spMkLst>
            <pc:docMk/>
            <pc:sldMk cId="4083739541" sldId="285"/>
            <ac:spMk id="9" creationId="{9A86BEF1-8E3E-2F23-98C2-7100F2C3FD95}"/>
          </ac:spMkLst>
        </pc:spChg>
        <pc:spChg chg="add">
          <ac:chgData name="Stormy Ndonga" userId="840a9c1e557f5d17" providerId="LiveId" clId="{6DF70160-610A-4D9C-BC99-18554F16FE8E}" dt="2023-12-21T13:31:13.252" v="4249" actId="26606"/>
          <ac:spMkLst>
            <pc:docMk/>
            <pc:sldMk cId="4083739541" sldId="285"/>
            <ac:spMk id="11" creationId="{FE29D509-65D8-0297-0BE0-870D888D4A2F}"/>
          </ac:spMkLst>
        </pc:spChg>
        <pc:picChg chg="add mod">
          <ac:chgData name="Stormy Ndonga" userId="840a9c1e557f5d17" providerId="LiveId" clId="{6DF70160-610A-4D9C-BC99-18554F16FE8E}" dt="2023-12-21T13:42:41.551" v="4332" actId="14100"/>
          <ac:picMkLst>
            <pc:docMk/>
            <pc:sldMk cId="4083739541" sldId="285"/>
            <ac:picMk id="6" creationId="{B8D221BC-E826-23FB-B04E-E2EBF148CFE0}"/>
          </ac:picMkLst>
        </pc:picChg>
        <pc:cxnChg chg="add">
          <ac:chgData name="Stormy Ndonga" userId="840a9c1e557f5d17" providerId="LiveId" clId="{6DF70160-610A-4D9C-BC99-18554F16FE8E}" dt="2023-12-21T13:31:13.252" v="4249" actId="26606"/>
          <ac:cxnSpMkLst>
            <pc:docMk/>
            <pc:sldMk cId="4083739541" sldId="285"/>
            <ac:cxnSpMk id="13" creationId="{08671CFF-13CE-4046-6B91-44F30DCCF2E7}"/>
          </ac:cxnSpMkLst>
        </pc:cxnChg>
      </pc:sldChg>
      <pc:sldChg chg="addSp delSp modSp new mod setBg addAnim">
        <pc:chgData name="Stormy Ndonga" userId="840a9c1e557f5d17" providerId="LiveId" clId="{6DF70160-610A-4D9C-BC99-18554F16FE8E}" dt="2023-12-21T13:47:23.363" v="4365" actId="18131"/>
        <pc:sldMkLst>
          <pc:docMk/>
          <pc:sldMk cId="3687696085" sldId="286"/>
        </pc:sldMkLst>
        <pc:spChg chg="mod ord">
          <ac:chgData name="Stormy Ndonga" userId="840a9c1e557f5d17" providerId="LiveId" clId="{6DF70160-610A-4D9C-BC99-18554F16FE8E}" dt="2023-12-21T13:46:57.241" v="4362" actId="26606"/>
          <ac:spMkLst>
            <pc:docMk/>
            <pc:sldMk cId="3687696085" sldId="286"/>
            <ac:spMk id="2" creationId="{E367928F-BF99-CFB1-2E9F-C28FFEBE86A2}"/>
          </ac:spMkLst>
        </pc:spChg>
        <pc:spChg chg="del">
          <ac:chgData name="Stormy Ndonga" userId="840a9c1e557f5d17" providerId="LiveId" clId="{6DF70160-610A-4D9C-BC99-18554F16FE8E}" dt="2023-12-21T13:45:43.835" v="4334" actId="931"/>
          <ac:spMkLst>
            <pc:docMk/>
            <pc:sldMk cId="3687696085" sldId="286"/>
            <ac:spMk id="3" creationId="{93B41E44-464C-10B8-AED9-2B94A7DFA3B1}"/>
          </ac:spMkLst>
        </pc:spChg>
        <pc:spChg chg="del mod">
          <ac:chgData name="Stormy Ndonga" userId="840a9c1e557f5d17" providerId="LiveId" clId="{6DF70160-610A-4D9C-BC99-18554F16FE8E}" dt="2023-12-21T13:46:50.369" v="4361" actId="478"/>
          <ac:spMkLst>
            <pc:docMk/>
            <pc:sldMk cId="3687696085" sldId="286"/>
            <ac:spMk id="4" creationId="{CF55AD75-0ECF-7285-23D5-DBEB3744DB08}"/>
          </ac:spMkLst>
        </pc:spChg>
        <pc:spChg chg="add del">
          <ac:chgData name="Stormy Ndonga" userId="840a9c1e557f5d17" providerId="LiveId" clId="{6DF70160-610A-4D9C-BC99-18554F16FE8E}" dt="2023-12-21T13:46:57.241" v="4362" actId="26606"/>
          <ac:spMkLst>
            <pc:docMk/>
            <pc:sldMk cId="3687696085" sldId="286"/>
            <ac:spMk id="11" creationId="{9AA72BD9-2C5A-4EDC-931F-5AA08EACA0F3}"/>
          </ac:spMkLst>
        </pc:spChg>
        <pc:spChg chg="add del">
          <ac:chgData name="Stormy Ndonga" userId="840a9c1e557f5d17" providerId="LiveId" clId="{6DF70160-610A-4D9C-BC99-18554F16FE8E}" dt="2023-12-21T13:46:57.241" v="4362" actId="26606"/>
          <ac:spMkLst>
            <pc:docMk/>
            <pc:sldMk cId="3687696085" sldId="286"/>
            <ac:spMk id="13" creationId="{DD3981AC-7B61-4947-BCF3-F7AA7FA385B9}"/>
          </ac:spMkLst>
        </pc:spChg>
        <pc:spChg chg="add del">
          <ac:chgData name="Stormy Ndonga" userId="840a9c1e557f5d17" providerId="LiveId" clId="{6DF70160-610A-4D9C-BC99-18554F16FE8E}" dt="2023-12-21T13:46:57.241" v="4362" actId="26606"/>
          <ac:spMkLst>
            <pc:docMk/>
            <pc:sldMk cId="3687696085" sldId="286"/>
            <ac:spMk id="15" creationId="{55D4142C-5077-457F-A6AD-3FECFDB39685}"/>
          </ac:spMkLst>
        </pc:spChg>
        <pc:spChg chg="add del">
          <ac:chgData name="Stormy Ndonga" userId="840a9c1e557f5d17" providerId="LiveId" clId="{6DF70160-610A-4D9C-BC99-18554F16FE8E}" dt="2023-12-21T13:46:57.241" v="4362" actId="26606"/>
          <ac:spMkLst>
            <pc:docMk/>
            <pc:sldMk cId="3687696085" sldId="286"/>
            <ac:spMk id="17" creationId="{7A5F0580-5EE9-419F-96EE-B6529EF6E7D0}"/>
          </ac:spMkLst>
        </pc:spChg>
        <pc:spChg chg="add">
          <ac:chgData name="Stormy Ndonga" userId="840a9c1e557f5d17" providerId="LiveId" clId="{6DF70160-610A-4D9C-BC99-18554F16FE8E}" dt="2023-12-21T13:46:57.241" v="4362" actId="26606"/>
          <ac:spMkLst>
            <pc:docMk/>
            <pc:sldMk cId="3687696085" sldId="286"/>
            <ac:spMk id="22" creationId="{0671A8AE-40A1-4631-A6B8-581AFF065482}"/>
          </ac:spMkLst>
        </pc:spChg>
        <pc:spChg chg="add">
          <ac:chgData name="Stormy Ndonga" userId="840a9c1e557f5d17" providerId="LiveId" clId="{6DF70160-610A-4D9C-BC99-18554F16FE8E}" dt="2023-12-21T13:46:57.241" v="4362" actId="26606"/>
          <ac:spMkLst>
            <pc:docMk/>
            <pc:sldMk cId="3687696085" sldId="286"/>
            <ac:spMk id="24" creationId="{AB58EF07-17C2-48CF-ABB0-EEF1F17CB8F0}"/>
          </ac:spMkLst>
        </pc:spChg>
        <pc:spChg chg="add">
          <ac:chgData name="Stormy Ndonga" userId="840a9c1e557f5d17" providerId="LiveId" clId="{6DF70160-610A-4D9C-BC99-18554F16FE8E}" dt="2023-12-21T13:46:57.241" v="4362" actId="26606"/>
          <ac:spMkLst>
            <pc:docMk/>
            <pc:sldMk cId="3687696085" sldId="286"/>
            <ac:spMk id="26" creationId="{AF2F604E-43BE-4DC3-B983-E071523364F8}"/>
          </ac:spMkLst>
        </pc:spChg>
        <pc:spChg chg="add">
          <ac:chgData name="Stormy Ndonga" userId="840a9c1e557f5d17" providerId="LiveId" clId="{6DF70160-610A-4D9C-BC99-18554F16FE8E}" dt="2023-12-21T13:46:57.241" v="4362" actId="26606"/>
          <ac:spMkLst>
            <pc:docMk/>
            <pc:sldMk cId="3687696085" sldId="286"/>
            <ac:spMk id="28" creationId="{08C9B587-E65E-4B52-B37C-ABEBB6E87928}"/>
          </ac:spMkLst>
        </pc:spChg>
        <pc:picChg chg="add mod modCrop">
          <ac:chgData name="Stormy Ndonga" userId="840a9c1e557f5d17" providerId="LiveId" clId="{6DF70160-610A-4D9C-BC99-18554F16FE8E}" dt="2023-12-21T13:47:23.363" v="4365" actId="18131"/>
          <ac:picMkLst>
            <pc:docMk/>
            <pc:sldMk cId="3687696085" sldId="286"/>
            <ac:picMk id="6" creationId="{3D2EF74F-A13B-D5C4-5D06-AEB35A2B8382}"/>
          </ac:picMkLst>
        </pc:picChg>
      </pc:sldChg>
      <pc:sldChg chg="addSp delSp modSp new mod setBg">
        <pc:chgData name="Stormy Ndonga" userId="840a9c1e557f5d17" providerId="LiveId" clId="{6DF70160-610A-4D9C-BC99-18554F16FE8E}" dt="2023-12-21T13:49:58.521" v="4467" actId="1076"/>
        <pc:sldMkLst>
          <pc:docMk/>
          <pc:sldMk cId="888769498" sldId="287"/>
        </pc:sldMkLst>
        <pc:spChg chg="mod">
          <ac:chgData name="Stormy Ndonga" userId="840a9c1e557f5d17" providerId="LiveId" clId="{6DF70160-610A-4D9C-BC99-18554F16FE8E}" dt="2023-12-21T13:49:44.352" v="4463" actId="26606"/>
          <ac:spMkLst>
            <pc:docMk/>
            <pc:sldMk cId="888769498" sldId="287"/>
            <ac:spMk id="2" creationId="{6F6033FC-EF6E-3339-C492-C5ED9827502E}"/>
          </ac:spMkLst>
        </pc:spChg>
        <pc:spChg chg="del">
          <ac:chgData name="Stormy Ndonga" userId="840a9c1e557f5d17" providerId="LiveId" clId="{6DF70160-610A-4D9C-BC99-18554F16FE8E}" dt="2023-12-21T13:47:39.428" v="4367" actId="931"/>
          <ac:spMkLst>
            <pc:docMk/>
            <pc:sldMk cId="888769498" sldId="287"/>
            <ac:spMk id="3" creationId="{6C052D96-70AD-CF34-23F4-CD19766E0FFF}"/>
          </ac:spMkLst>
        </pc:spChg>
        <pc:spChg chg="mod">
          <ac:chgData name="Stormy Ndonga" userId="840a9c1e557f5d17" providerId="LiveId" clId="{6DF70160-610A-4D9C-BC99-18554F16FE8E}" dt="2023-12-21T13:49:44.352" v="4463" actId="26606"/>
          <ac:spMkLst>
            <pc:docMk/>
            <pc:sldMk cId="888769498" sldId="287"/>
            <ac:spMk id="4" creationId="{5391A7E1-AF48-9460-2C7B-00612C472B87}"/>
          </ac:spMkLst>
        </pc:spChg>
        <pc:spChg chg="add del">
          <ac:chgData name="Stormy Ndonga" userId="840a9c1e557f5d17" providerId="LiveId" clId="{6DF70160-610A-4D9C-BC99-18554F16FE8E}" dt="2023-12-21T13:49:28.524" v="4459" actId="26606"/>
          <ac:spMkLst>
            <pc:docMk/>
            <pc:sldMk cId="888769498" sldId="287"/>
            <ac:spMk id="11" creationId="{B95B9BA8-1D69-4796-85F5-B6D0BD52354B}"/>
          </ac:spMkLst>
        </pc:spChg>
        <pc:spChg chg="add del">
          <ac:chgData name="Stormy Ndonga" userId="840a9c1e557f5d17" providerId="LiveId" clId="{6DF70160-610A-4D9C-BC99-18554F16FE8E}" dt="2023-12-21T13:49:44.352" v="4463" actId="26606"/>
          <ac:spMkLst>
            <pc:docMk/>
            <pc:sldMk cId="888769498" sldId="287"/>
            <ac:spMk id="16" creationId="{FB5B0058-AF13-4859-B429-4EDDE2A26F7F}"/>
          </ac:spMkLst>
        </pc:spChg>
        <pc:spChg chg="add del">
          <ac:chgData name="Stormy Ndonga" userId="840a9c1e557f5d17" providerId="LiveId" clId="{6DF70160-610A-4D9C-BC99-18554F16FE8E}" dt="2023-12-21T13:49:44.352" v="4463" actId="26606"/>
          <ac:spMkLst>
            <pc:docMk/>
            <pc:sldMk cId="888769498" sldId="287"/>
            <ac:spMk id="18" creationId="{1A89CBBC-7743-43D9-A324-25CB472E9B2E}"/>
          </ac:spMkLst>
        </pc:spChg>
        <pc:spChg chg="add">
          <ac:chgData name="Stormy Ndonga" userId="840a9c1e557f5d17" providerId="LiveId" clId="{6DF70160-610A-4D9C-BC99-18554F16FE8E}" dt="2023-12-21T13:49:44.352" v="4463" actId="26606"/>
          <ac:spMkLst>
            <pc:docMk/>
            <pc:sldMk cId="888769498" sldId="287"/>
            <ac:spMk id="23" creationId="{FB5B0058-AF13-4859-B429-4EDDE2A26F7F}"/>
          </ac:spMkLst>
        </pc:spChg>
        <pc:spChg chg="add">
          <ac:chgData name="Stormy Ndonga" userId="840a9c1e557f5d17" providerId="LiveId" clId="{6DF70160-610A-4D9C-BC99-18554F16FE8E}" dt="2023-12-21T13:49:44.352" v="4463" actId="26606"/>
          <ac:spMkLst>
            <pc:docMk/>
            <pc:sldMk cId="888769498" sldId="287"/>
            <ac:spMk id="25" creationId="{D84C2E9E-0B5D-4B5F-9A1F-70EBDCE39034}"/>
          </ac:spMkLst>
        </pc:spChg>
        <pc:picChg chg="add mod ord modCrop">
          <ac:chgData name="Stormy Ndonga" userId="840a9c1e557f5d17" providerId="LiveId" clId="{6DF70160-610A-4D9C-BC99-18554F16FE8E}" dt="2023-12-21T13:49:58.521" v="4467" actId="1076"/>
          <ac:picMkLst>
            <pc:docMk/>
            <pc:sldMk cId="888769498" sldId="287"/>
            <ac:picMk id="6" creationId="{27B1CD08-6414-898E-D6ED-5637F93F9ECD}"/>
          </ac:picMkLst>
        </pc:picChg>
      </pc:sldChg>
      <pc:sldChg chg="addSp delSp modSp new mod setBg">
        <pc:chgData name="Stormy Ndonga" userId="840a9c1e557f5d17" providerId="LiveId" clId="{6DF70160-610A-4D9C-BC99-18554F16FE8E}" dt="2023-12-21T13:52:18.495" v="4558" actId="1076"/>
        <pc:sldMkLst>
          <pc:docMk/>
          <pc:sldMk cId="3692298261" sldId="288"/>
        </pc:sldMkLst>
        <pc:spChg chg="mod">
          <ac:chgData name="Stormy Ndonga" userId="840a9c1e557f5d17" providerId="LiveId" clId="{6DF70160-610A-4D9C-BC99-18554F16FE8E}" dt="2023-12-21T13:52:13.657" v="4557" actId="1076"/>
          <ac:spMkLst>
            <pc:docMk/>
            <pc:sldMk cId="3692298261" sldId="288"/>
            <ac:spMk id="2" creationId="{C0B4F4A2-7E37-A77F-459E-ADD58A78AA03}"/>
          </ac:spMkLst>
        </pc:spChg>
        <pc:spChg chg="del">
          <ac:chgData name="Stormy Ndonga" userId="840a9c1e557f5d17" providerId="LiveId" clId="{6DF70160-610A-4D9C-BC99-18554F16FE8E}" dt="2023-12-21T13:50:24.963" v="4469" actId="931"/>
          <ac:spMkLst>
            <pc:docMk/>
            <pc:sldMk cId="3692298261" sldId="288"/>
            <ac:spMk id="3" creationId="{05E8CA21-798F-7F63-64E1-745D58AAD628}"/>
          </ac:spMkLst>
        </pc:spChg>
        <pc:spChg chg="mod">
          <ac:chgData name="Stormy Ndonga" userId="840a9c1e557f5d17" providerId="LiveId" clId="{6DF70160-610A-4D9C-BC99-18554F16FE8E}" dt="2023-12-21T13:52:18.495" v="4558" actId="1076"/>
          <ac:spMkLst>
            <pc:docMk/>
            <pc:sldMk cId="3692298261" sldId="288"/>
            <ac:spMk id="4" creationId="{655546DE-7271-22FB-0105-110D44AEFF4D}"/>
          </ac:spMkLst>
        </pc:spChg>
        <pc:spChg chg="add del">
          <ac:chgData name="Stormy Ndonga" userId="840a9c1e557f5d17" providerId="LiveId" clId="{6DF70160-610A-4D9C-BC99-18554F16FE8E}" dt="2023-12-21T13:52:00.342" v="4553" actId="26606"/>
          <ac:spMkLst>
            <pc:docMk/>
            <pc:sldMk cId="3692298261" sldId="288"/>
            <ac:spMk id="11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13:52:00.342" v="4553" actId="26606"/>
          <ac:spMkLst>
            <pc:docMk/>
            <pc:sldMk cId="3692298261" sldId="288"/>
            <ac:spMk id="13" creationId="{C61F2F60-14E3-4196-B7CE-175E46F04481}"/>
          </ac:spMkLst>
        </pc:spChg>
        <pc:spChg chg="add">
          <ac:chgData name="Stormy Ndonga" userId="840a9c1e557f5d17" providerId="LiveId" clId="{6DF70160-610A-4D9C-BC99-18554F16FE8E}" dt="2023-12-21T13:52:00.342" v="4553" actId="26606"/>
          <ac:spMkLst>
            <pc:docMk/>
            <pc:sldMk cId="3692298261" sldId="288"/>
            <ac:spMk id="18" creationId="{FB5B0058-AF13-4859-B429-4EDDE2A26F7F}"/>
          </ac:spMkLst>
        </pc:spChg>
        <pc:spChg chg="add">
          <ac:chgData name="Stormy Ndonga" userId="840a9c1e557f5d17" providerId="LiveId" clId="{6DF70160-610A-4D9C-BC99-18554F16FE8E}" dt="2023-12-21T13:52:00.342" v="4553" actId="26606"/>
          <ac:spMkLst>
            <pc:docMk/>
            <pc:sldMk cId="3692298261" sldId="288"/>
            <ac:spMk id="20" creationId="{D84C2E9E-0B5D-4B5F-9A1F-70EBDCE39034}"/>
          </ac:spMkLst>
        </pc:spChg>
        <pc:picChg chg="add mod ord modCrop">
          <ac:chgData name="Stormy Ndonga" userId="840a9c1e557f5d17" providerId="LiveId" clId="{6DF70160-610A-4D9C-BC99-18554F16FE8E}" dt="2023-12-21T13:52:03.816" v="4554" actId="1076"/>
          <ac:picMkLst>
            <pc:docMk/>
            <pc:sldMk cId="3692298261" sldId="288"/>
            <ac:picMk id="6" creationId="{FBE553B6-4386-8325-C9C0-D577DD6F9CA3}"/>
          </ac:picMkLst>
        </pc:picChg>
      </pc:sldChg>
      <pc:sldChg chg="addSp delSp modSp new mod setBg">
        <pc:chgData name="Stormy Ndonga" userId="840a9c1e557f5d17" providerId="LiveId" clId="{6DF70160-610A-4D9C-BC99-18554F16FE8E}" dt="2023-12-21T13:54:05.373" v="4658" actId="1076"/>
        <pc:sldMkLst>
          <pc:docMk/>
          <pc:sldMk cId="55533427" sldId="289"/>
        </pc:sldMkLst>
        <pc:spChg chg="mod">
          <ac:chgData name="Stormy Ndonga" userId="840a9c1e557f5d17" providerId="LiveId" clId="{6DF70160-610A-4D9C-BC99-18554F16FE8E}" dt="2023-12-21T13:53:55.010" v="4656" actId="26606"/>
          <ac:spMkLst>
            <pc:docMk/>
            <pc:sldMk cId="55533427" sldId="289"/>
            <ac:spMk id="2" creationId="{E8ADC2E9-359B-929C-559B-31BAF4393B2D}"/>
          </ac:spMkLst>
        </pc:spChg>
        <pc:spChg chg="del">
          <ac:chgData name="Stormy Ndonga" userId="840a9c1e557f5d17" providerId="LiveId" clId="{6DF70160-610A-4D9C-BC99-18554F16FE8E}" dt="2023-12-21T13:52:34.841" v="4560" actId="931"/>
          <ac:spMkLst>
            <pc:docMk/>
            <pc:sldMk cId="55533427" sldId="289"/>
            <ac:spMk id="3" creationId="{B14954C8-5897-2AA1-025B-43DBDB595C2D}"/>
          </ac:spMkLst>
        </pc:spChg>
        <pc:spChg chg="mod">
          <ac:chgData name="Stormy Ndonga" userId="840a9c1e557f5d17" providerId="LiveId" clId="{6DF70160-610A-4D9C-BC99-18554F16FE8E}" dt="2023-12-21T13:53:55.010" v="4656" actId="26606"/>
          <ac:spMkLst>
            <pc:docMk/>
            <pc:sldMk cId="55533427" sldId="289"/>
            <ac:spMk id="4" creationId="{8B5E39EF-C1FD-C618-5B5F-40CBF7AAF8AA}"/>
          </ac:spMkLst>
        </pc:spChg>
        <pc:spChg chg="add del">
          <ac:chgData name="Stormy Ndonga" userId="840a9c1e557f5d17" providerId="LiveId" clId="{6DF70160-610A-4D9C-BC99-18554F16FE8E}" dt="2023-12-21T13:53:55.010" v="4656" actId="26606"/>
          <ac:spMkLst>
            <pc:docMk/>
            <pc:sldMk cId="55533427" sldId="289"/>
            <ac:spMk id="11" creationId="{E8A8EAB8-D2FF-444D-B34B-7D32F106AD0E}"/>
          </ac:spMkLst>
        </pc:spChg>
        <pc:spChg chg="add del">
          <ac:chgData name="Stormy Ndonga" userId="840a9c1e557f5d17" providerId="LiveId" clId="{6DF70160-610A-4D9C-BC99-18554F16FE8E}" dt="2023-12-21T13:53:55.010" v="4656" actId="26606"/>
          <ac:spMkLst>
            <pc:docMk/>
            <pc:sldMk cId="55533427" sldId="289"/>
            <ac:spMk id="13" creationId="{9DD005C1-8C51-42D6-9BEE-B9B83849743D}"/>
          </ac:spMkLst>
        </pc:spChg>
        <pc:spChg chg="add del">
          <ac:chgData name="Stormy Ndonga" userId="840a9c1e557f5d17" providerId="LiveId" clId="{6DF70160-610A-4D9C-BC99-18554F16FE8E}" dt="2023-12-21T13:53:55.010" v="4656" actId="26606"/>
          <ac:spMkLst>
            <pc:docMk/>
            <pc:sldMk cId="55533427" sldId="289"/>
            <ac:spMk id="15" creationId="{C61F2F60-14E3-4196-B7CE-175E46F04481}"/>
          </ac:spMkLst>
        </pc:spChg>
        <pc:spChg chg="add">
          <ac:chgData name="Stormy Ndonga" userId="840a9c1e557f5d17" providerId="LiveId" clId="{6DF70160-610A-4D9C-BC99-18554F16FE8E}" dt="2023-12-21T13:53:55.010" v="4656" actId="26606"/>
          <ac:spMkLst>
            <pc:docMk/>
            <pc:sldMk cId="55533427" sldId="289"/>
            <ac:spMk id="20" creationId="{FB5B0058-AF13-4859-B429-4EDDE2A26F7F}"/>
          </ac:spMkLst>
        </pc:spChg>
        <pc:spChg chg="add">
          <ac:chgData name="Stormy Ndonga" userId="840a9c1e557f5d17" providerId="LiveId" clId="{6DF70160-610A-4D9C-BC99-18554F16FE8E}" dt="2023-12-21T13:53:55.010" v="4656" actId="26606"/>
          <ac:spMkLst>
            <pc:docMk/>
            <pc:sldMk cId="55533427" sldId="289"/>
            <ac:spMk id="22" creationId="{D84C2E9E-0B5D-4B5F-9A1F-70EBDCE39034}"/>
          </ac:spMkLst>
        </pc:spChg>
        <pc:picChg chg="add mod ord modCrop">
          <ac:chgData name="Stormy Ndonga" userId="840a9c1e557f5d17" providerId="LiveId" clId="{6DF70160-610A-4D9C-BC99-18554F16FE8E}" dt="2023-12-21T13:54:05.373" v="4658" actId="1076"/>
          <ac:picMkLst>
            <pc:docMk/>
            <pc:sldMk cId="55533427" sldId="289"/>
            <ac:picMk id="6" creationId="{A615CC79-351F-E48C-A3CD-376728382D45}"/>
          </ac:picMkLst>
        </pc:picChg>
      </pc:sldChg>
      <pc:sldChg chg="addSp modSp new mod setBg">
        <pc:chgData name="Stormy Ndonga" userId="840a9c1e557f5d17" providerId="LiveId" clId="{6DF70160-610A-4D9C-BC99-18554F16FE8E}" dt="2023-12-21T13:56:42.556" v="4794" actId="20577"/>
        <pc:sldMkLst>
          <pc:docMk/>
          <pc:sldMk cId="786123503" sldId="290"/>
        </pc:sldMkLst>
        <pc:spChg chg="mod">
          <ac:chgData name="Stormy Ndonga" userId="840a9c1e557f5d17" providerId="LiveId" clId="{6DF70160-610A-4D9C-BC99-18554F16FE8E}" dt="2023-12-21T13:56:01.261" v="4674" actId="26606"/>
          <ac:spMkLst>
            <pc:docMk/>
            <pc:sldMk cId="786123503" sldId="290"/>
            <ac:spMk id="2" creationId="{447641D7-F642-ACE8-AECA-5125A33DE336}"/>
          </ac:spMkLst>
        </pc:spChg>
        <pc:spChg chg="mod">
          <ac:chgData name="Stormy Ndonga" userId="840a9c1e557f5d17" providerId="LiveId" clId="{6DF70160-610A-4D9C-BC99-18554F16FE8E}" dt="2023-12-21T13:56:42.556" v="4794" actId="20577"/>
          <ac:spMkLst>
            <pc:docMk/>
            <pc:sldMk cId="786123503" sldId="290"/>
            <ac:spMk id="3" creationId="{9E97FB68-E24D-A33A-65DB-E537E5912508}"/>
          </ac:spMkLst>
        </pc:spChg>
        <pc:spChg chg="add">
          <ac:chgData name="Stormy Ndonga" userId="840a9c1e557f5d17" providerId="LiveId" clId="{6DF70160-610A-4D9C-BC99-18554F16FE8E}" dt="2023-12-21T13:56:01.261" v="4674" actId="26606"/>
          <ac:spMkLst>
            <pc:docMk/>
            <pc:sldMk cId="786123503" sldId="290"/>
            <ac:spMk id="8" creationId="{787F4F1C-8D3D-4EC1-B72D-A0470A5A08B8}"/>
          </ac:spMkLst>
        </pc:spChg>
        <pc:grpChg chg="add">
          <ac:chgData name="Stormy Ndonga" userId="840a9c1e557f5d17" providerId="LiveId" clId="{6DF70160-610A-4D9C-BC99-18554F16FE8E}" dt="2023-12-21T13:56:01.261" v="4674" actId="26606"/>
          <ac:grpSpMkLst>
            <pc:docMk/>
            <pc:sldMk cId="786123503" sldId="290"/>
            <ac:grpSpMk id="10" creationId="{D1E3DD61-64DB-46AD-B249-E273CD86B051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7B46-F490-BDA4-9954-B94A56EDE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AB5D0-008E-F969-4CA7-FA568F4F7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E7ED-45D7-6BC6-32DD-1E629643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6000-097E-EB65-B6D8-D2729B6F9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571C8-7507-10EF-EBCA-FF5E21DF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747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7F8C-5187-9E5F-54FB-9522A25B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E1CD8-E402-9AB0-7EAC-D2ABB37E0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D059E-E61E-9479-6DAA-55D7EFBE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CB8FB-9656-2783-F0AD-D788DF85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4FCEC-0B19-8863-F649-932341BB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8725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6BB834-829D-4137-5E9E-F4A95A3F0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064FC-F843-3E91-77D5-285384EEE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673C-E18A-0F91-6509-31472378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F55C1-9800-272B-77BD-C83E13E8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2C0A2-F2B4-B996-3ED3-72B5D5DA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534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CC59-FDFB-712E-042D-45B91D48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90A1A-DB70-2F37-0E61-6C0267C09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74A5-FB60-6CDB-9822-247C5A53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B4E3A-941F-3F4D-41CF-F81CD366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083D3-534A-007A-ABE1-E5F6283D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5823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77B7-52FF-07BF-FCA8-D57F2165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3F0ED-D78B-50B8-4EA0-96CDFB9A2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04477-C414-F4F8-0381-5150D27B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36317-DA45-859F-A601-1665B9E3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C432A-86FB-2F78-8F23-68929189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712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52E7-1710-3273-37A2-26A59065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9D28-ED17-A23D-1B27-7F614DFBB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5BD11-CCED-46DA-DA48-161EC0CD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C7C1-E1A2-088F-30B2-A0D4CAD1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695A0-7042-F29D-DE1E-1F77A06D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78A24-4384-4D22-5B0C-3EA1B79F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0332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91BE-FD06-3038-05FA-CE77FA03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4735C-2C6E-E6AE-DB59-36749A1FA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DCB75-F594-A404-6FF2-CC8AEE30B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A5F47-F551-A573-4EA8-5C9784062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5F9A9-2375-C3B6-ECB8-E852B1B28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A8AB4-8F0F-B6F8-A5C0-12E56F8F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152E2-B2D4-7006-ECF5-FA6DEC97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684922-F45F-C0B6-FD3E-8BE680F9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860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376F-E813-A423-15F7-468B423B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4FB4D-A2AC-6EDB-5B32-43BAA025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DA7BD-A3F6-33B9-B20C-BC77F7D0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D1102-D23B-C0EA-59DC-D356DEBF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4900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224D5-0929-D199-AA71-77D294B8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76ABD-2AB4-93CB-3FE6-4B06DF8A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EFFF-1AE5-163F-9241-16D28161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5257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9413-6272-AFCE-964C-39BE400F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BAC28-86F9-D442-DB0C-5ADFE730B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F50F0-6431-0543-DC9E-2C890BB1C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D9AAC-0F91-E6F4-C041-DDAEF66C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1EBB4-D336-DCF9-9FED-AED386BF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E09BC-6FE2-7A27-6E6A-4808F2E9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7240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5FD-5AFB-26DF-803F-38D20ADD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F4F25-EA35-911A-5187-EC5CC32EC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7B5C7-F76F-861A-3D4B-C42541DF8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A4184-FF0A-4DE5-3C7A-778CDF0F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AB666-1AF2-627C-7007-6472EAFE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83BC4-23A7-5200-0962-2CB97611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6985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C6FC6-A170-505E-F478-107EB6DC7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9FD82-0150-E913-7A17-17CA89237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B041C-DAD3-8ADF-451B-A7A6F9EC8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A2F24-F45F-477A-B544-44BCD95AAA48}" type="datetimeFigureOut">
              <a:rPr lang="en-KE" smtClean="0"/>
              <a:t>21/12/2023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B6F5-69AB-1805-3A20-F1EBD1422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C51FC-E1C0-F785-2073-9084FCE27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03051-C152-421F-83B7-E4FFC47C8ED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0251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F0175B-372E-A355-4B12-7BC6B8B99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DATA VISUALIZATION</a:t>
            </a:r>
            <a:endParaRPr lang="en-KE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BAE26-BF59-E0BF-D33A-A4C899A7A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END COURSE PROJECT</a:t>
            </a:r>
            <a:endParaRPr lang="en-K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51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0"/>
    </mc:Choice>
    <mc:Fallback>
      <p:transition spd="slow" advTm="353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BAC79-AC07-A158-1A60-6D841C87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4" y="1397120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CLUB ATTEMPTS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C4B00-99CE-E7AA-FB73-3B4E596D1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464" y="2860221"/>
            <a:ext cx="4154848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Liverpool had the most attempts both on target, off target and blocked</a:t>
            </a:r>
          </a:p>
        </p:txBody>
      </p:sp>
      <p:pic>
        <p:nvPicPr>
          <p:cNvPr id="6" name="Picture Placeholder 5" descr="A graph of a bar graph&#10;&#10;Description automatically generated">
            <a:extLst>
              <a:ext uri="{FF2B5EF4-FFF2-40B4-BE49-F238E27FC236}">
                <a16:creationId xmlns:a16="http://schemas.microsoft.com/office/drawing/2014/main" id="{91EBF75B-C8C0-4EF6-7068-F050DCF7E4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168" r="9625" b="-168"/>
          <a:stretch/>
        </p:blipFill>
        <p:spPr>
          <a:xfrm>
            <a:off x="5175315" y="1310326"/>
            <a:ext cx="6231117" cy="40620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5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6D68E-0055-FAE9-F66B-F7B3AA6B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33495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PLAYER ATTEMPTS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D2621-8A2A-810A-3742-00ED29D18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7683" y="2860221"/>
            <a:ext cx="3349571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Karim Benzema had the most attempts both on target, off target and blocked</a:t>
            </a:r>
          </a:p>
        </p:txBody>
      </p:sp>
      <p:pic>
        <p:nvPicPr>
          <p:cNvPr id="6" name="Picture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7DBEF9E-4EE8-7229-0C3B-038667AB44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125" r="2095" b="-125"/>
          <a:stretch/>
        </p:blipFill>
        <p:spPr>
          <a:xfrm>
            <a:off x="4477731" y="1310326"/>
            <a:ext cx="7004115" cy="40693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2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6CBAE-ABA8-27F6-B0E2-EDE02C15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PLAYER POSITION</a:t>
            </a: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9FA3D-E499-7609-906F-363DDF3E1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468" y="2891752"/>
            <a:ext cx="3843764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Forwards had the high attempts to match played ratio</a:t>
            </a:r>
          </a:p>
        </p:txBody>
      </p:sp>
      <p:pic>
        <p:nvPicPr>
          <p:cNvPr id="6" name="Picture Placeholder 5" descr="A graph of different colored and black lines&#10;&#10;Description automatically generated with medium confidence">
            <a:extLst>
              <a:ext uri="{FF2B5EF4-FFF2-40B4-BE49-F238E27FC236}">
                <a16:creationId xmlns:a16="http://schemas.microsoft.com/office/drawing/2014/main" id="{6A8A5AB8-333C-85FC-4256-E8987A70F7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7" r="14612"/>
          <a:stretch/>
        </p:blipFill>
        <p:spPr>
          <a:xfrm>
            <a:off x="5071622" y="1397120"/>
            <a:ext cx="6429080" cy="398448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8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group of men playing football&#10;&#10;Description automatically generated">
            <a:extLst>
              <a:ext uri="{FF2B5EF4-FFF2-40B4-BE49-F238E27FC236}">
                <a16:creationId xmlns:a16="http://schemas.microsoft.com/office/drawing/2014/main" id="{C0FCB8FE-E415-9B65-D135-3FC8C07C31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7" t="-490" r="34638" b="958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92A03-8DEA-2FBF-002C-C36B2475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DEFENDING DATAFRAME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01018-DDD1-679F-E1C8-5529E059D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Defending attributes and points for the UCL 21/22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02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4100B-51B2-98CE-CF66-926024682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85" y="1339851"/>
            <a:ext cx="2329275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CLUB 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73F55-DBCD-85F6-4597-5E33A341D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262" y="2680694"/>
            <a:ext cx="2329275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Liverpool had the highest defending points.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Most Balls recovered and tackles won</a:t>
            </a:r>
          </a:p>
        </p:txBody>
      </p:sp>
      <p:pic>
        <p:nvPicPr>
          <p:cNvPr id="6" name="Picture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6778DC46-91BB-B304-2D54-023FE5F17CA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0" t="-1661" r="2469" b="1661"/>
          <a:stretch/>
        </p:blipFill>
        <p:spPr>
          <a:xfrm>
            <a:off x="3209384" y="1235868"/>
            <a:ext cx="8300743" cy="43012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EDCE5-7DC6-F8E3-C834-2E548DBCE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79" y="1889073"/>
            <a:ext cx="3756203" cy="8823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PLAYERS 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1E38A-346D-92D6-BEA0-BACBC8938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77" y="2867149"/>
            <a:ext cx="3831618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Casemiro was the best defender having most balls recovered and tackles won </a:t>
            </a:r>
          </a:p>
        </p:txBody>
      </p:sp>
      <p:pic>
        <p:nvPicPr>
          <p:cNvPr id="6" name="Picture Placeholder 5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76E136BE-41B8-F2AA-4D35-710C86506B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r="14277"/>
          <a:stretch/>
        </p:blipFill>
        <p:spPr>
          <a:xfrm>
            <a:off x="4768013" y="1362082"/>
            <a:ext cx="6702458" cy="41200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7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7A3F0-D13B-2D0E-4ADA-A556D323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3994593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PLAYER POSITION </a:t>
            </a: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EBD97-6FEF-43D6-1282-A4EF4D093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467" y="2891752"/>
            <a:ext cx="3994593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 expected, defenders had the highest defending points to match played ratio</a:t>
            </a:r>
          </a:p>
        </p:txBody>
      </p:sp>
      <p:pic>
        <p:nvPicPr>
          <p:cNvPr id="6" name="Picture Placeholder 5" descr="A graph of different colored and black lines&#10;&#10;Description automatically generated with medium confidence">
            <a:extLst>
              <a:ext uri="{FF2B5EF4-FFF2-40B4-BE49-F238E27FC236}">
                <a16:creationId xmlns:a16="http://schemas.microsoft.com/office/drawing/2014/main" id="{8F12F839-116C-0F35-FA52-93C382DFC7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" r="23730" b="1965"/>
          <a:stretch/>
        </p:blipFill>
        <p:spPr>
          <a:xfrm>
            <a:off x="5213024" y="1360876"/>
            <a:ext cx="6277074" cy="39007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holding a yellow card&#10;&#10;Description automatically generated">
            <a:extLst>
              <a:ext uri="{FF2B5EF4-FFF2-40B4-BE49-F238E27FC236}">
                <a16:creationId xmlns:a16="http://schemas.microsoft.com/office/drawing/2014/main" id="{69EDB2C4-707A-F26B-8E01-11F29EA0B6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" b="1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E2AE7-CE84-56D3-E79A-C1D8A67E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11" y="3763318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DISCIPLINARY DATAFRAME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5B951-D508-907B-029D-6B659E90B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8159" y="5288432"/>
            <a:ext cx="7942381" cy="6184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Disciplinary points for the UCL 21/22</a:t>
            </a:r>
          </a:p>
        </p:txBody>
      </p:sp>
    </p:spTree>
    <p:extLst>
      <p:ext uri="{BB962C8B-B14F-4D97-AF65-F5344CB8AC3E}">
        <p14:creationId xmlns:p14="http://schemas.microsoft.com/office/powerpoint/2010/main" val="113503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2BE18-7F75-B7E7-F5D4-10CBBA66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78" y="1197768"/>
            <a:ext cx="2965962" cy="1495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PLAYERS DISCIPLINE</a:t>
            </a:r>
          </a:p>
        </p:txBody>
      </p:sp>
      <p:pic>
        <p:nvPicPr>
          <p:cNvPr id="6" name="Picture Placeholder 5" descr="A graph of red and blue lines&#10;&#10;Description automatically generated">
            <a:extLst>
              <a:ext uri="{FF2B5EF4-FFF2-40B4-BE49-F238E27FC236}">
                <a16:creationId xmlns:a16="http://schemas.microsoft.com/office/drawing/2014/main" id="{2FA667F7-4856-329D-0216-E17BAB926A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2434" b="2304"/>
          <a:stretch/>
        </p:blipFill>
        <p:spPr>
          <a:xfrm>
            <a:off x="3601040" y="1285532"/>
            <a:ext cx="7899323" cy="411423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CB032-B181-5201-7B15-6B649A697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1637" y="2693609"/>
            <a:ext cx="2708797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Joao Palhinha was the most indiscipline having committed the most fouls.</a:t>
            </a:r>
          </a:p>
        </p:txBody>
      </p:sp>
    </p:spTree>
    <p:extLst>
      <p:ext uri="{BB962C8B-B14F-4D97-AF65-F5344CB8AC3E}">
        <p14:creationId xmlns:p14="http://schemas.microsoft.com/office/powerpoint/2010/main" val="420788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D9B4F-7639-88AB-CE96-CD06FF6A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39" y="1510242"/>
            <a:ext cx="3422146" cy="1225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MOST DISCIPLINED PLAYERS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6EF61-10BB-6F70-AF4F-D3AAEA783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254" y="2738291"/>
            <a:ext cx="3174677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Demir was the most disciplined player having the least fouls committed and no cards given</a:t>
            </a:r>
          </a:p>
        </p:txBody>
      </p:sp>
      <p:pic>
        <p:nvPicPr>
          <p:cNvPr id="6" name="Picture Placeholder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66B762F-9728-8259-A435-ED9ED26100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6" r="343"/>
          <a:stretch/>
        </p:blipFill>
        <p:spPr>
          <a:xfrm>
            <a:off x="4277162" y="1235868"/>
            <a:ext cx="7230359" cy="41377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5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football ball in the air&#10;&#10;Description automatically generated with medium confidence">
            <a:extLst>
              <a:ext uri="{FF2B5EF4-FFF2-40B4-BE49-F238E27FC236}">
                <a16:creationId xmlns:a16="http://schemas.microsoft.com/office/drawing/2014/main" id="{F709E616-3F90-8FB3-A6FA-44CFD6D0EA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6593" r="29046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6D5A7-CED8-F384-0E24-DB9C494A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UEFA CHAMPIONS LEAGUE 2021/22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26D26-EC3D-402C-0E0E-2B61DF8B2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For this Project, we’ll be having an Exploratory Data Analysis on the Champions League 2021/22 season.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We’ll enrich this dataset by looking at Quarter Finals since 1980.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7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8"/>
    </mc:Choice>
    <mc:Fallback>
      <p:transition spd="slow" advTm="823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erson kicking a football ball&#10;&#10;Description automatically generated">
            <a:extLst>
              <a:ext uri="{FF2B5EF4-FFF2-40B4-BE49-F238E27FC236}">
                <a16:creationId xmlns:a16="http://schemas.microsoft.com/office/drawing/2014/main" id="{A6C57EFD-0303-6A68-9048-4FB17C3C9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7" t="5670" r="26287" b="3420"/>
          <a:stretch/>
        </p:blipFill>
        <p:spPr>
          <a:xfrm>
            <a:off x="2121031" y="10"/>
            <a:ext cx="11378153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B448D-7F1F-487A-D8D8-195C9E5E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DISTRIBUTION DATARAME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2AAFA-D03C-945D-1817-4A0ED2144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Distribution points for the UCL 21/22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5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B1584-6926-CDBE-C4AD-AD2F65F1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68" y="1465640"/>
            <a:ext cx="3230527" cy="827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CLUB 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52ABF-BEAB-B1F5-89ED-5A511E2C1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267" y="2407972"/>
            <a:ext cx="3230527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Liverpool had the most passes completed.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Chelsea had the highest pass accuracy</a:t>
            </a:r>
          </a:p>
        </p:txBody>
      </p:sp>
      <p:pic>
        <p:nvPicPr>
          <p:cNvPr id="6" name="Picture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59AB319-E6DB-B86C-16C0-D8E6A5E52F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r="12929" b="2187"/>
          <a:stretch/>
        </p:blipFill>
        <p:spPr>
          <a:xfrm>
            <a:off x="4377200" y="1235868"/>
            <a:ext cx="7079530" cy="4066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5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D3DB8-AC3D-6438-44DF-B047C300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87" y="1567437"/>
            <a:ext cx="3374796" cy="10515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PLAYER POSITION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WORK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F8933-D75E-50A6-6FD1-35120E434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0687" y="2831585"/>
            <a:ext cx="3374796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Defenders generally had a higher work rate since they had a higher points to match played ratio as seen on our boxplot.</a:t>
            </a:r>
          </a:p>
        </p:txBody>
      </p:sp>
      <p:pic>
        <p:nvPicPr>
          <p:cNvPr id="6" name="Picture Placeholder 5" descr="A graph of different colored and black lines&#10;&#10;Description automatically generated with medium confidence">
            <a:extLst>
              <a:ext uri="{FF2B5EF4-FFF2-40B4-BE49-F238E27FC236}">
                <a16:creationId xmlns:a16="http://schemas.microsoft.com/office/drawing/2014/main" id="{85C1F4FA-C94A-58C3-C72E-B8A29C7DF4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8" r="13400" b="7895"/>
          <a:stretch/>
        </p:blipFill>
        <p:spPr>
          <a:xfrm>
            <a:off x="4233709" y="1324010"/>
            <a:ext cx="7324626" cy="41368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1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erson in a green uniform&#10;&#10;Description automatically generated">
            <a:extLst>
              <a:ext uri="{FF2B5EF4-FFF2-40B4-BE49-F238E27FC236}">
                <a16:creationId xmlns:a16="http://schemas.microsoft.com/office/drawing/2014/main" id="{48A61EB3-CC43-FB6C-DC8B-FA6DDC456D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0" t="4545" r="8262" b="454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4A3DE-C02A-B4E9-D095-0B6CDEA08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GOALKEEPING DATAFRAME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790EF-9B6A-1894-D3E1-89B52A508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Goalkeeping performances for the UCL 21/22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7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4C313-F25F-BF1A-7CF8-81489B5F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29" y="1981731"/>
            <a:ext cx="4109603" cy="12731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VARIOUS GOALKEEPER DATA</a:t>
            </a:r>
          </a:p>
        </p:txBody>
      </p:sp>
      <p:pic>
        <p:nvPicPr>
          <p:cNvPr id="6" name="Picture Placeholder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4A8F4A1-50D7-474B-3B43-47661B1EDB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6" r="23543"/>
          <a:stretch/>
        </p:blipFill>
        <p:spPr>
          <a:xfrm>
            <a:off x="4831132" y="1301098"/>
            <a:ext cx="6639339" cy="40259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FC3BF-0BC4-08EA-2B49-A43C92508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9649" y="3314086"/>
            <a:ext cx="3814295" cy="22869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 seen from our boxplot, saves were the most in the UCL 21/22</a:t>
            </a:r>
          </a:p>
        </p:txBody>
      </p:sp>
    </p:spTree>
    <p:extLst>
      <p:ext uri="{BB962C8B-B14F-4D97-AF65-F5344CB8AC3E}">
        <p14:creationId xmlns:p14="http://schemas.microsoft.com/office/powerpoint/2010/main" val="351715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erson running on a field with his arms outstretched&#10;&#10;Description automatically generated">
            <a:extLst>
              <a:ext uri="{FF2B5EF4-FFF2-40B4-BE49-F238E27FC236}">
                <a16:creationId xmlns:a16="http://schemas.microsoft.com/office/drawing/2014/main" id="{F137A424-C049-EAEB-AF98-632EDBF2F7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9" t="2315" r="12218" b="2576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90449-DDB0-A6B2-4304-3085EE1A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GOALS DATAFRAME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81A98-AB59-C92B-3CB8-E23B8E020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Goals in the UCL 21/22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42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2A4C3-DC3F-F16E-33F6-2B380A19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4" y="1605326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PITCH AREA </a:t>
            </a:r>
            <a:b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28CA6-2144-16FA-121A-DDD1DA8DF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0574" y="3076826"/>
            <a:ext cx="4391025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Most goals in the UCL were scored in the inside area.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As expected, most goals were scored by forwards</a:t>
            </a:r>
          </a:p>
        </p:txBody>
      </p:sp>
      <p:pic>
        <p:nvPicPr>
          <p:cNvPr id="6" name="Picture Placeholder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FA49C61-3A15-6D79-854F-9498E2DC54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r="1662"/>
          <a:stretch/>
        </p:blipFill>
        <p:spPr>
          <a:xfrm>
            <a:off x="5098360" y="1605326"/>
            <a:ext cx="6836879" cy="34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79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0E4C7-F4AD-A0BF-E6D6-8C7CC980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5" y="1461717"/>
            <a:ext cx="4391025" cy="1003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CLUB GOALS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9B900-7421-9619-E43C-83A101CCC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3315" y="2464904"/>
            <a:ext cx="4391025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Bayern and Liverpool had the highest number of goals.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Bayern had the most goals in the inside area.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Liverpool had the most goals in the outside areas</a:t>
            </a:r>
          </a:p>
        </p:txBody>
      </p:sp>
      <p:pic>
        <p:nvPicPr>
          <p:cNvPr id="6" name="Picture Placeholder 5" descr="A graph of a bar graph&#10;&#10;Description automatically generated">
            <a:extLst>
              <a:ext uri="{FF2B5EF4-FFF2-40B4-BE49-F238E27FC236}">
                <a16:creationId xmlns:a16="http://schemas.microsoft.com/office/drawing/2014/main" id="{789F2DB1-767C-124C-3466-47BE19608F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8" r="7032"/>
          <a:stretch/>
        </p:blipFill>
        <p:spPr>
          <a:xfrm>
            <a:off x="4929810" y="1302026"/>
            <a:ext cx="6848060" cy="410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7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97867-D326-74C4-1CFF-2DF072302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354820"/>
            <a:ext cx="8748712" cy="2369988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STATS DATAFRAME</a:t>
            </a:r>
            <a:endParaRPr lang="en-KE" sz="720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393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65EB7-FD9A-7D56-986C-AB6DE230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90" y="1270239"/>
            <a:ext cx="4018670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PLAYER POSITION WORK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83876-B78C-DF62-1A22-9F403DAA3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1990" y="2680694"/>
            <a:ext cx="4018671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Midfielders had the highest work rate</a:t>
            </a:r>
          </a:p>
        </p:txBody>
      </p:sp>
      <p:pic>
        <p:nvPicPr>
          <p:cNvPr id="6" name="Picture Placeholder 5" descr="A screen shot of a graph&#10;&#10;Description automatically generated">
            <a:extLst>
              <a:ext uri="{FF2B5EF4-FFF2-40B4-BE49-F238E27FC236}">
                <a16:creationId xmlns:a16="http://schemas.microsoft.com/office/drawing/2014/main" id="{D95F8739-8542-E4BC-CBB6-B2ECF80485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t="-1779" r="23859" b="1779"/>
          <a:stretch/>
        </p:blipFill>
        <p:spPr>
          <a:xfrm>
            <a:off x="4916866" y="1159669"/>
            <a:ext cx="6590986" cy="42832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A0D4D0-DC11-4CAA-AA17-A6B0C2B4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AF7CC-E8F1-0734-A874-F778D02C8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74819"/>
            <a:ext cx="6143625" cy="2858363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DATAFRAMES</a:t>
            </a:r>
            <a:endParaRPr lang="en-KE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3DB01-777F-E491-FFE1-6A4541308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6147335" cy="159450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Let’s dive in…</a:t>
            </a:r>
            <a:endParaRPr lang="en-KE">
              <a:solidFill>
                <a:schemeClr val="bg1"/>
              </a:solidFill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16E1A652-BE6E-6FCD-D89B-622246593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92" r="7651"/>
          <a:stretch/>
        </p:blipFill>
        <p:spPr>
          <a:xfrm>
            <a:off x="7668829" y="10"/>
            <a:ext cx="4523171" cy="6857990"/>
          </a:xfrm>
          <a:custGeom>
            <a:avLst/>
            <a:gdLst/>
            <a:ahLst/>
            <a:cxnLst/>
            <a:rect l="l" t="t" r="r" b="b"/>
            <a:pathLst>
              <a:path w="4523171" h="6858000">
                <a:moveTo>
                  <a:pt x="328959" y="6564619"/>
                </a:moveTo>
                <a:lnTo>
                  <a:pt x="306480" y="6588624"/>
                </a:lnTo>
                <a:cubicBezTo>
                  <a:pt x="298003" y="6597577"/>
                  <a:pt x="291954" y="6611341"/>
                  <a:pt x="289858" y="6625223"/>
                </a:cubicBezTo>
                <a:lnTo>
                  <a:pt x="289858" y="6625224"/>
                </a:lnTo>
                <a:lnTo>
                  <a:pt x="289870" y="6645551"/>
                </a:lnTo>
                <a:lnTo>
                  <a:pt x="296953" y="6662539"/>
                </a:lnTo>
                <a:lnTo>
                  <a:pt x="296953" y="6662541"/>
                </a:lnTo>
                <a:lnTo>
                  <a:pt x="296954" y="6662543"/>
                </a:lnTo>
                <a:lnTo>
                  <a:pt x="311551" y="6702975"/>
                </a:lnTo>
                <a:lnTo>
                  <a:pt x="297715" y="6742551"/>
                </a:lnTo>
                <a:lnTo>
                  <a:pt x="297714" y="6742554"/>
                </a:lnTo>
                <a:lnTo>
                  <a:pt x="283011" y="6776799"/>
                </a:lnTo>
                <a:lnTo>
                  <a:pt x="278238" y="6812061"/>
                </a:lnTo>
                <a:lnTo>
                  <a:pt x="278237" y="6812062"/>
                </a:lnTo>
                <a:lnTo>
                  <a:pt x="278237" y="6812063"/>
                </a:lnTo>
                <a:lnTo>
                  <a:pt x="278238" y="6812061"/>
                </a:lnTo>
                <a:lnTo>
                  <a:pt x="297714" y="6742554"/>
                </a:lnTo>
                <a:lnTo>
                  <a:pt x="297715" y="6742552"/>
                </a:lnTo>
                <a:cubicBezTo>
                  <a:pt x="306003" y="6729218"/>
                  <a:pt x="311147" y="6716168"/>
                  <a:pt x="311551" y="6702976"/>
                </a:cubicBezTo>
                <a:lnTo>
                  <a:pt x="311551" y="6702975"/>
                </a:lnTo>
                <a:lnTo>
                  <a:pt x="308405" y="6683026"/>
                </a:lnTo>
                <a:lnTo>
                  <a:pt x="296954" y="6662543"/>
                </a:lnTo>
                <a:lnTo>
                  <a:pt x="296953" y="6662540"/>
                </a:lnTo>
                <a:lnTo>
                  <a:pt x="296953" y="6662539"/>
                </a:lnTo>
                <a:lnTo>
                  <a:pt x="289858" y="6625224"/>
                </a:lnTo>
                <a:lnTo>
                  <a:pt x="306480" y="6588625"/>
                </a:lnTo>
                <a:cubicBezTo>
                  <a:pt x="312576" y="6582146"/>
                  <a:pt x="318672" y="6575478"/>
                  <a:pt x="328959" y="6564620"/>
                </a:cubicBezTo>
                <a:close/>
                <a:moveTo>
                  <a:pt x="248638" y="6438980"/>
                </a:moveTo>
                <a:cubicBezTo>
                  <a:pt x="258140" y="6444076"/>
                  <a:pt x="265617" y="6451649"/>
                  <a:pt x="268569" y="6463840"/>
                </a:cubicBezTo>
                <a:lnTo>
                  <a:pt x="268572" y="6463848"/>
                </a:lnTo>
                <a:lnTo>
                  <a:pt x="279556" y="6508051"/>
                </a:lnTo>
                <a:lnTo>
                  <a:pt x="282367" y="6513011"/>
                </a:lnTo>
                <a:lnTo>
                  <a:pt x="284834" y="6521803"/>
                </a:lnTo>
                <a:lnTo>
                  <a:pt x="301172" y="6546194"/>
                </a:lnTo>
                <a:lnTo>
                  <a:pt x="301172" y="6546193"/>
                </a:lnTo>
                <a:lnTo>
                  <a:pt x="282367" y="6513011"/>
                </a:lnTo>
                <a:lnTo>
                  <a:pt x="268572" y="6463848"/>
                </a:lnTo>
                <a:lnTo>
                  <a:pt x="268569" y="6463839"/>
                </a:lnTo>
                <a:close/>
                <a:moveTo>
                  <a:pt x="166047" y="6392242"/>
                </a:moveTo>
                <a:lnTo>
                  <a:pt x="173364" y="6407332"/>
                </a:lnTo>
                <a:lnTo>
                  <a:pt x="173364" y="6407331"/>
                </a:lnTo>
                <a:close/>
                <a:moveTo>
                  <a:pt x="401733" y="4221390"/>
                </a:moveTo>
                <a:lnTo>
                  <a:pt x="396017" y="4253013"/>
                </a:lnTo>
                <a:cubicBezTo>
                  <a:pt x="383824" y="4277400"/>
                  <a:pt x="368204" y="4300069"/>
                  <a:pt x="356201" y="4324644"/>
                </a:cubicBezTo>
                <a:cubicBezTo>
                  <a:pt x="350487" y="4336456"/>
                  <a:pt x="347439" y="4350553"/>
                  <a:pt x="347247" y="4363889"/>
                </a:cubicBezTo>
                <a:lnTo>
                  <a:pt x="347247" y="4363890"/>
                </a:lnTo>
                <a:cubicBezTo>
                  <a:pt x="346295" y="4403325"/>
                  <a:pt x="346295" y="4442761"/>
                  <a:pt x="348009" y="4482004"/>
                </a:cubicBezTo>
                <a:cubicBezTo>
                  <a:pt x="350677" y="4546776"/>
                  <a:pt x="351249" y="4612500"/>
                  <a:pt x="408019" y="4659174"/>
                </a:cubicBezTo>
                <a:cubicBezTo>
                  <a:pt x="412591" y="4662986"/>
                  <a:pt x="415259" y="4671176"/>
                  <a:pt x="416021" y="4677655"/>
                </a:cubicBezTo>
                <a:cubicBezTo>
                  <a:pt x="419640" y="4707564"/>
                  <a:pt x="420022" y="4738235"/>
                  <a:pt x="425928" y="4767764"/>
                </a:cubicBezTo>
                <a:lnTo>
                  <a:pt x="427237" y="4800482"/>
                </a:lnTo>
                <a:lnTo>
                  <a:pt x="412401" y="4828915"/>
                </a:lnTo>
                <a:cubicBezTo>
                  <a:pt x="404115" y="4837702"/>
                  <a:pt x="397114" y="4847213"/>
                  <a:pt x="391971" y="4857316"/>
                </a:cubicBezTo>
                <a:lnTo>
                  <a:pt x="390221" y="4863341"/>
                </a:lnTo>
                <a:lnTo>
                  <a:pt x="387469" y="4867613"/>
                </a:lnTo>
                <a:lnTo>
                  <a:pt x="382691" y="4889274"/>
                </a:lnTo>
                <a:lnTo>
                  <a:pt x="382691" y="4889275"/>
                </a:lnTo>
                <a:cubicBezTo>
                  <a:pt x="382122" y="4896713"/>
                  <a:pt x="382634" y="4904357"/>
                  <a:pt x="384396" y="4912168"/>
                </a:cubicBezTo>
                <a:lnTo>
                  <a:pt x="385799" y="4933804"/>
                </a:lnTo>
                <a:lnTo>
                  <a:pt x="378247" y="4957452"/>
                </a:lnTo>
                <a:lnTo>
                  <a:pt x="360964" y="4987036"/>
                </a:lnTo>
                <a:cubicBezTo>
                  <a:pt x="349725" y="5003800"/>
                  <a:pt x="335627" y="5022851"/>
                  <a:pt x="334485" y="5041520"/>
                </a:cubicBezTo>
                <a:cubicBezTo>
                  <a:pt x="333557" y="5057380"/>
                  <a:pt x="327458" y="5072410"/>
                  <a:pt x="321371" y="5087422"/>
                </a:cubicBezTo>
                <a:lnTo>
                  <a:pt x="321364" y="5087449"/>
                </a:lnTo>
                <a:lnTo>
                  <a:pt x="315482" y="5102460"/>
                </a:lnTo>
                <a:lnTo>
                  <a:pt x="308338" y="5133219"/>
                </a:lnTo>
                <a:lnTo>
                  <a:pt x="308337" y="5133223"/>
                </a:lnTo>
                <a:lnTo>
                  <a:pt x="308337" y="5133224"/>
                </a:lnTo>
                <a:lnTo>
                  <a:pt x="315052" y="5166113"/>
                </a:lnTo>
                <a:lnTo>
                  <a:pt x="314362" y="5172089"/>
                </a:lnTo>
                <a:cubicBezTo>
                  <a:pt x="313481" y="5174399"/>
                  <a:pt x="312290" y="5176875"/>
                  <a:pt x="311814" y="5179066"/>
                </a:cubicBezTo>
                <a:lnTo>
                  <a:pt x="311814" y="5179067"/>
                </a:lnTo>
                <a:cubicBezTo>
                  <a:pt x="304574" y="5214121"/>
                  <a:pt x="311624" y="5247078"/>
                  <a:pt x="335437" y="5272796"/>
                </a:cubicBezTo>
                <a:lnTo>
                  <a:pt x="360397" y="5321350"/>
                </a:lnTo>
                <a:lnTo>
                  <a:pt x="364317" y="5355013"/>
                </a:lnTo>
                <a:lnTo>
                  <a:pt x="359440" y="5385383"/>
                </a:lnTo>
                <a:cubicBezTo>
                  <a:pt x="356201" y="5398720"/>
                  <a:pt x="353915" y="5412056"/>
                  <a:pt x="351249" y="5425581"/>
                </a:cubicBezTo>
                <a:cubicBezTo>
                  <a:pt x="347439" y="5443869"/>
                  <a:pt x="343437" y="5462350"/>
                  <a:pt x="339627" y="5480636"/>
                </a:cubicBezTo>
                <a:cubicBezTo>
                  <a:pt x="337722" y="5489496"/>
                  <a:pt x="335151" y="5498831"/>
                  <a:pt x="335103" y="5507666"/>
                </a:cubicBezTo>
                <a:lnTo>
                  <a:pt x="335103" y="5507667"/>
                </a:lnTo>
                <a:lnTo>
                  <a:pt x="337324" y="5520421"/>
                </a:lnTo>
                <a:lnTo>
                  <a:pt x="345722" y="5531691"/>
                </a:lnTo>
                <a:lnTo>
                  <a:pt x="345723" y="5531693"/>
                </a:lnTo>
                <a:lnTo>
                  <a:pt x="355869" y="5547577"/>
                </a:lnTo>
                <a:lnTo>
                  <a:pt x="346295" y="5562745"/>
                </a:lnTo>
                <a:cubicBezTo>
                  <a:pt x="303622" y="5600466"/>
                  <a:pt x="276951" y="5646188"/>
                  <a:pt x="275047" y="5704482"/>
                </a:cubicBezTo>
                <a:cubicBezTo>
                  <a:pt x="274665" y="5716484"/>
                  <a:pt x="271999" y="5728677"/>
                  <a:pt x="269141" y="5740487"/>
                </a:cubicBezTo>
                <a:cubicBezTo>
                  <a:pt x="267426" y="5747727"/>
                  <a:pt x="265520" y="5756492"/>
                  <a:pt x="260376" y="5760872"/>
                </a:cubicBezTo>
                <a:cubicBezTo>
                  <a:pt x="221133" y="5794973"/>
                  <a:pt x="193890" y="5837456"/>
                  <a:pt x="171981" y="5883750"/>
                </a:cubicBezTo>
                <a:lnTo>
                  <a:pt x="171979" y="5883755"/>
                </a:lnTo>
                <a:lnTo>
                  <a:pt x="160957" y="5909350"/>
                </a:lnTo>
                <a:lnTo>
                  <a:pt x="154076" y="5935945"/>
                </a:lnTo>
                <a:lnTo>
                  <a:pt x="154075" y="5935948"/>
                </a:lnTo>
                <a:lnTo>
                  <a:pt x="154075" y="5935949"/>
                </a:lnTo>
                <a:lnTo>
                  <a:pt x="154242" y="5964476"/>
                </a:lnTo>
                <a:lnTo>
                  <a:pt x="157695" y="5993289"/>
                </a:lnTo>
                <a:lnTo>
                  <a:pt x="157695" y="5993291"/>
                </a:lnTo>
                <a:cubicBezTo>
                  <a:pt x="158837" y="6004531"/>
                  <a:pt x="158647" y="6017485"/>
                  <a:pt x="164171" y="6026440"/>
                </a:cubicBezTo>
                <a:cubicBezTo>
                  <a:pt x="181508" y="6054825"/>
                  <a:pt x="200176" y="6082258"/>
                  <a:pt x="220371" y="6108738"/>
                </a:cubicBezTo>
                <a:lnTo>
                  <a:pt x="234064" y="6133314"/>
                </a:lnTo>
                <a:lnTo>
                  <a:pt x="218468" y="6155599"/>
                </a:lnTo>
                <a:lnTo>
                  <a:pt x="218465" y="6155601"/>
                </a:lnTo>
                <a:cubicBezTo>
                  <a:pt x="196176" y="6175796"/>
                  <a:pt x="184556" y="6200943"/>
                  <a:pt x="179794" y="6228755"/>
                </a:cubicBezTo>
                <a:cubicBezTo>
                  <a:pt x="172363" y="6272763"/>
                  <a:pt x="166077" y="6317150"/>
                  <a:pt x="162457" y="6361538"/>
                </a:cubicBezTo>
                <a:lnTo>
                  <a:pt x="162457" y="6361539"/>
                </a:lnTo>
                <a:lnTo>
                  <a:pt x="179794" y="6228756"/>
                </a:lnTo>
                <a:cubicBezTo>
                  <a:pt x="184556" y="6200944"/>
                  <a:pt x="196176" y="6175797"/>
                  <a:pt x="218465" y="6155602"/>
                </a:cubicBezTo>
                <a:lnTo>
                  <a:pt x="218468" y="6155599"/>
                </a:lnTo>
                <a:lnTo>
                  <a:pt x="230364" y="6143189"/>
                </a:lnTo>
                <a:lnTo>
                  <a:pt x="234064" y="6133314"/>
                </a:lnTo>
                <a:lnTo>
                  <a:pt x="234064" y="6133313"/>
                </a:lnTo>
                <a:cubicBezTo>
                  <a:pt x="233993" y="6126883"/>
                  <a:pt x="229039" y="6120073"/>
                  <a:pt x="220371" y="6108737"/>
                </a:cubicBezTo>
                <a:cubicBezTo>
                  <a:pt x="200176" y="6082257"/>
                  <a:pt x="181508" y="6054824"/>
                  <a:pt x="164171" y="6026439"/>
                </a:cubicBezTo>
                <a:cubicBezTo>
                  <a:pt x="158647" y="6017484"/>
                  <a:pt x="158837" y="6004530"/>
                  <a:pt x="157695" y="5993290"/>
                </a:cubicBezTo>
                <a:lnTo>
                  <a:pt x="157695" y="5993289"/>
                </a:lnTo>
                <a:lnTo>
                  <a:pt x="154075" y="5935949"/>
                </a:lnTo>
                <a:lnTo>
                  <a:pt x="154076" y="5935945"/>
                </a:lnTo>
                <a:lnTo>
                  <a:pt x="171979" y="5883755"/>
                </a:lnTo>
                <a:lnTo>
                  <a:pt x="171981" y="5883751"/>
                </a:lnTo>
                <a:cubicBezTo>
                  <a:pt x="193890" y="5837457"/>
                  <a:pt x="221133" y="5794974"/>
                  <a:pt x="260376" y="5760873"/>
                </a:cubicBezTo>
                <a:cubicBezTo>
                  <a:pt x="265520" y="5756493"/>
                  <a:pt x="267426" y="5747728"/>
                  <a:pt x="269141" y="5740488"/>
                </a:cubicBezTo>
                <a:cubicBezTo>
                  <a:pt x="271999" y="5728678"/>
                  <a:pt x="274665" y="5716485"/>
                  <a:pt x="275047" y="5704483"/>
                </a:cubicBezTo>
                <a:cubicBezTo>
                  <a:pt x="276951" y="5646189"/>
                  <a:pt x="303622" y="5600467"/>
                  <a:pt x="346295" y="5562746"/>
                </a:cubicBezTo>
                <a:cubicBezTo>
                  <a:pt x="352392" y="5557317"/>
                  <a:pt x="355774" y="5552507"/>
                  <a:pt x="355869" y="5547578"/>
                </a:cubicBezTo>
                <a:lnTo>
                  <a:pt x="355869" y="5547577"/>
                </a:lnTo>
                <a:cubicBezTo>
                  <a:pt x="355964" y="5542648"/>
                  <a:pt x="352773" y="5537599"/>
                  <a:pt x="345723" y="5531692"/>
                </a:cubicBezTo>
                <a:lnTo>
                  <a:pt x="345722" y="5531691"/>
                </a:lnTo>
                <a:lnTo>
                  <a:pt x="335103" y="5507667"/>
                </a:lnTo>
                <a:lnTo>
                  <a:pt x="339627" y="5480637"/>
                </a:lnTo>
                <a:cubicBezTo>
                  <a:pt x="343437" y="5462351"/>
                  <a:pt x="347439" y="5443870"/>
                  <a:pt x="351249" y="5425582"/>
                </a:cubicBezTo>
                <a:cubicBezTo>
                  <a:pt x="353915" y="5412057"/>
                  <a:pt x="356201" y="5398721"/>
                  <a:pt x="359440" y="5385384"/>
                </a:cubicBezTo>
                <a:cubicBezTo>
                  <a:pt x="361965" y="5375002"/>
                  <a:pt x="363668" y="5364882"/>
                  <a:pt x="364317" y="5355014"/>
                </a:cubicBezTo>
                <a:lnTo>
                  <a:pt x="364317" y="5355013"/>
                </a:lnTo>
                <a:lnTo>
                  <a:pt x="362870" y="5326162"/>
                </a:lnTo>
                <a:lnTo>
                  <a:pt x="360397" y="5321350"/>
                </a:lnTo>
                <a:lnTo>
                  <a:pt x="359341" y="5312287"/>
                </a:lnTo>
                <a:cubicBezTo>
                  <a:pt x="354789" y="5298594"/>
                  <a:pt x="347082" y="5285440"/>
                  <a:pt x="335437" y="5272795"/>
                </a:cubicBezTo>
                <a:cubicBezTo>
                  <a:pt x="323531" y="5259936"/>
                  <a:pt x="315815" y="5245268"/>
                  <a:pt x="311981" y="5229432"/>
                </a:cubicBezTo>
                <a:lnTo>
                  <a:pt x="311814" y="5179067"/>
                </a:lnTo>
                <a:lnTo>
                  <a:pt x="314362" y="5172090"/>
                </a:lnTo>
                <a:cubicBezTo>
                  <a:pt x="315243" y="5169780"/>
                  <a:pt x="315814" y="5167637"/>
                  <a:pt x="315052" y="5166113"/>
                </a:cubicBezTo>
                <a:lnTo>
                  <a:pt x="315052" y="5166112"/>
                </a:lnTo>
                <a:lnTo>
                  <a:pt x="308337" y="5133224"/>
                </a:lnTo>
                <a:lnTo>
                  <a:pt x="308338" y="5133219"/>
                </a:lnTo>
                <a:lnTo>
                  <a:pt x="321364" y="5087449"/>
                </a:lnTo>
                <a:lnTo>
                  <a:pt x="327270" y="5072375"/>
                </a:lnTo>
                <a:cubicBezTo>
                  <a:pt x="330949" y="5062299"/>
                  <a:pt x="333866" y="5052095"/>
                  <a:pt x="334485" y="5041521"/>
                </a:cubicBezTo>
                <a:cubicBezTo>
                  <a:pt x="335627" y="5022852"/>
                  <a:pt x="349725" y="5003801"/>
                  <a:pt x="360964" y="4987037"/>
                </a:cubicBezTo>
                <a:cubicBezTo>
                  <a:pt x="366751" y="4978392"/>
                  <a:pt x="372458" y="4970096"/>
                  <a:pt x="376969" y="4961455"/>
                </a:cubicBezTo>
                <a:lnTo>
                  <a:pt x="378247" y="4957452"/>
                </a:lnTo>
                <a:lnTo>
                  <a:pt x="381039" y="4952672"/>
                </a:lnTo>
                <a:lnTo>
                  <a:pt x="385799" y="4933804"/>
                </a:lnTo>
                <a:cubicBezTo>
                  <a:pt x="386468" y="4927121"/>
                  <a:pt x="386111" y="4919978"/>
                  <a:pt x="384396" y="4912167"/>
                </a:cubicBezTo>
                <a:lnTo>
                  <a:pt x="382691" y="4889274"/>
                </a:lnTo>
                <a:lnTo>
                  <a:pt x="390221" y="4863341"/>
                </a:lnTo>
                <a:lnTo>
                  <a:pt x="412401" y="4828916"/>
                </a:lnTo>
                <a:cubicBezTo>
                  <a:pt x="420784" y="4819963"/>
                  <a:pt x="425356" y="4810580"/>
                  <a:pt x="427237" y="4800483"/>
                </a:cubicBezTo>
                <a:lnTo>
                  <a:pt x="427237" y="4800482"/>
                </a:lnTo>
                <a:cubicBezTo>
                  <a:pt x="429119" y="4790385"/>
                  <a:pt x="428309" y="4779574"/>
                  <a:pt x="425928" y="4767763"/>
                </a:cubicBezTo>
                <a:cubicBezTo>
                  <a:pt x="420022" y="4738234"/>
                  <a:pt x="419640" y="4707563"/>
                  <a:pt x="416021" y="4677654"/>
                </a:cubicBezTo>
                <a:cubicBezTo>
                  <a:pt x="415259" y="4671175"/>
                  <a:pt x="412591" y="4662985"/>
                  <a:pt x="408019" y="4659173"/>
                </a:cubicBezTo>
                <a:cubicBezTo>
                  <a:pt x="351249" y="4612499"/>
                  <a:pt x="350677" y="4546775"/>
                  <a:pt x="348009" y="4482003"/>
                </a:cubicBezTo>
                <a:lnTo>
                  <a:pt x="347247" y="4363890"/>
                </a:lnTo>
                <a:lnTo>
                  <a:pt x="356201" y="4324645"/>
                </a:lnTo>
                <a:cubicBezTo>
                  <a:pt x="368204" y="4300070"/>
                  <a:pt x="383824" y="4277401"/>
                  <a:pt x="396017" y="4253014"/>
                </a:cubicBezTo>
                <a:cubicBezTo>
                  <a:pt x="400781" y="4243872"/>
                  <a:pt x="400971" y="4232060"/>
                  <a:pt x="401733" y="4221391"/>
                </a:cubicBezTo>
                <a:close/>
                <a:moveTo>
                  <a:pt x="332842" y="2836171"/>
                </a:moveTo>
                <a:lnTo>
                  <a:pt x="332842" y="2836172"/>
                </a:lnTo>
                <a:cubicBezTo>
                  <a:pt x="336914" y="2839982"/>
                  <a:pt x="340200" y="2844316"/>
                  <a:pt x="341533" y="2848793"/>
                </a:cubicBezTo>
                <a:lnTo>
                  <a:pt x="358166" y="2903545"/>
                </a:lnTo>
                <a:lnTo>
                  <a:pt x="366072" y="2947858"/>
                </a:lnTo>
                <a:lnTo>
                  <a:pt x="366072" y="2947862"/>
                </a:lnTo>
                <a:lnTo>
                  <a:pt x="362488" y="2982147"/>
                </a:lnTo>
                <a:cubicBezTo>
                  <a:pt x="354392" y="3014152"/>
                  <a:pt x="350582" y="3045776"/>
                  <a:pt x="350796" y="3077400"/>
                </a:cubicBezTo>
                <a:lnTo>
                  <a:pt x="350796" y="3077401"/>
                </a:lnTo>
                <a:cubicBezTo>
                  <a:pt x="351010" y="3109025"/>
                  <a:pt x="355249" y="3140649"/>
                  <a:pt x="363250" y="3172654"/>
                </a:cubicBezTo>
                <a:cubicBezTo>
                  <a:pt x="389159" y="3276480"/>
                  <a:pt x="416591" y="3380305"/>
                  <a:pt x="410877" y="3489467"/>
                </a:cubicBezTo>
                <a:cubicBezTo>
                  <a:pt x="409925" y="3507563"/>
                  <a:pt x="421546" y="3529090"/>
                  <a:pt x="432976" y="3544713"/>
                </a:cubicBezTo>
                <a:cubicBezTo>
                  <a:pt x="438406" y="3552190"/>
                  <a:pt x="442585" y="3557715"/>
                  <a:pt x="445520" y="3562320"/>
                </a:cubicBezTo>
                <a:lnTo>
                  <a:pt x="450598" y="3574407"/>
                </a:lnTo>
                <a:lnTo>
                  <a:pt x="448246" y="3587173"/>
                </a:lnTo>
                <a:cubicBezTo>
                  <a:pt x="446228" y="3592231"/>
                  <a:pt x="442978" y="3598434"/>
                  <a:pt x="438500" y="3606816"/>
                </a:cubicBezTo>
                <a:cubicBezTo>
                  <a:pt x="434118" y="3614818"/>
                  <a:pt x="431452" y="3624724"/>
                  <a:pt x="424974" y="3630631"/>
                </a:cubicBezTo>
                <a:cubicBezTo>
                  <a:pt x="408496" y="3645681"/>
                  <a:pt x="402257" y="3662493"/>
                  <a:pt x="400733" y="3680162"/>
                </a:cubicBezTo>
                <a:lnTo>
                  <a:pt x="400733" y="3680163"/>
                </a:lnTo>
                <a:lnTo>
                  <a:pt x="404781" y="3734837"/>
                </a:lnTo>
                <a:lnTo>
                  <a:pt x="404399" y="3754651"/>
                </a:lnTo>
                <a:cubicBezTo>
                  <a:pt x="398399" y="3767129"/>
                  <a:pt x="396447" y="3778654"/>
                  <a:pt x="398042" y="3789775"/>
                </a:cubicBezTo>
                <a:lnTo>
                  <a:pt x="398042" y="3789776"/>
                </a:lnTo>
                <a:cubicBezTo>
                  <a:pt x="399638" y="3800896"/>
                  <a:pt x="404781" y="3811613"/>
                  <a:pt x="412973" y="3822472"/>
                </a:cubicBezTo>
                <a:lnTo>
                  <a:pt x="427308" y="3852619"/>
                </a:lnTo>
                <a:lnTo>
                  <a:pt x="417926" y="3885336"/>
                </a:lnTo>
                <a:lnTo>
                  <a:pt x="417925" y="3885337"/>
                </a:lnTo>
                <a:cubicBezTo>
                  <a:pt x="398494" y="3910103"/>
                  <a:pt x="388302" y="3935726"/>
                  <a:pt x="386040" y="3962158"/>
                </a:cubicBezTo>
                <a:lnTo>
                  <a:pt x="386040" y="3962159"/>
                </a:lnTo>
                <a:lnTo>
                  <a:pt x="388431" y="4002409"/>
                </a:lnTo>
                <a:lnTo>
                  <a:pt x="401733" y="4043837"/>
                </a:lnTo>
                <a:lnTo>
                  <a:pt x="401733" y="4043839"/>
                </a:lnTo>
                <a:lnTo>
                  <a:pt x="416855" y="4103825"/>
                </a:lnTo>
                <a:lnTo>
                  <a:pt x="405544" y="4165381"/>
                </a:lnTo>
                <a:lnTo>
                  <a:pt x="405543" y="4165382"/>
                </a:lnTo>
                <a:cubicBezTo>
                  <a:pt x="402114" y="4173479"/>
                  <a:pt x="401543" y="4182766"/>
                  <a:pt x="401638" y="4192386"/>
                </a:cubicBezTo>
                <a:lnTo>
                  <a:pt x="401638" y="4192387"/>
                </a:lnTo>
                <a:lnTo>
                  <a:pt x="405543" y="4165383"/>
                </a:lnTo>
                <a:lnTo>
                  <a:pt x="405544" y="4165381"/>
                </a:lnTo>
                <a:lnTo>
                  <a:pt x="414887" y="4134255"/>
                </a:lnTo>
                <a:lnTo>
                  <a:pt x="416855" y="4103825"/>
                </a:lnTo>
                <a:lnTo>
                  <a:pt x="416855" y="4103824"/>
                </a:lnTo>
                <a:cubicBezTo>
                  <a:pt x="415879" y="4083701"/>
                  <a:pt x="410497" y="4063841"/>
                  <a:pt x="401733" y="4043838"/>
                </a:cubicBezTo>
                <a:lnTo>
                  <a:pt x="401733" y="4043837"/>
                </a:lnTo>
                <a:lnTo>
                  <a:pt x="386040" y="3962159"/>
                </a:lnTo>
                <a:lnTo>
                  <a:pt x="395544" y="3923124"/>
                </a:lnTo>
                <a:cubicBezTo>
                  <a:pt x="400804" y="3910318"/>
                  <a:pt x="408210" y="3897721"/>
                  <a:pt x="417925" y="3885338"/>
                </a:cubicBezTo>
                <a:lnTo>
                  <a:pt x="417926" y="3885336"/>
                </a:lnTo>
                <a:lnTo>
                  <a:pt x="426528" y="3868763"/>
                </a:lnTo>
                <a:lnTo>
                  <a:pt x="427308" y="3852619"/>
                </a:lnTo>
                <a:lnTo>
                  <a:pt x="427308" y="3852618"/>
                </a:lnTo>
                <a:cubicBezTo>
                  <a:pt x="425642" y="3842045"/>
                  <a:pt x="420022" y="3831901"/>
                  <a:pt x="412973" y="3822471"/>
                </a:cubicBezTo>
                <a:lnTo>
                  <a:pt x="398042" y="3789775"/>
                </a:lnTo>
                <a:lnTo>
                  <a:pt x="404399" y="3754652"/>
                </a:lnTo>
                <a:cubicBezTo>
                  <a:pt x="407067" y="3749125"/>
                  <a:pt x="405733" y="3741315"/>
                  <a:pt x="404781" y="3734837"/>
                </a:cubicBezTo>
                <a:lnTo>
                  <a:pt x="404781" y="3734836"/>
                </a:lnTo>
                <a:lnTo>
                  <a:pt x="400733" y="3680163"/>
                </a:lnTo>
                <a:lnTo>
                  <a:pt x="407246" y="3654415"/>
                </a:lnTo>
                <a:cubicBezTo>
                  <a:pt x="411056" y="3646122"/>
                  <a:pt x="416735" y="3638157"/>
                  <a:pt x="424974" y="3630632"/>
                </a:cubicBezTo>
                <a:cubicBezTo>
                  <a:pt x="431452" y="3624725"/>
                  <a:pt x="434118" y="3614819"/>
                  <a:pt x="438500" y="3606817"/>
                </a:cubicBezTo>
                <a:cubicBezTo>
                  <a:pt x="447455" y="3590053"/>
                  <a:pt x="451503" y="3582004"/>
                  <a:pt x="450598" y="3574408"/>
                </a:cubicBezTo>
                <a:lnTo>
                  <a:pt x="450598" y="3574407"/>
                </a:lnTo>
                <a:cubicBezTo>
                  <a:pt x="449693" y="3566810"/>
                  <a:pt x="443835" y="3559667"/>
                  <a:pt x="432976" y="3544712"/>
                </a:cubicBezTo>
                <a:cubicBezTo>
                  <a:pt x="421546" y="3529089"/>
                  <a:pt x="409925" y="3507562"/>
                  <a:pt x="410877" y="3489466"/>
                </a:cubicBezTo>
                <a:cubicBezTo>
                  <a:pt x="416591" y="3380304"/>
                  <a:pt x="389159" y="3276479"/>
                  <a:pt x="363250" y="3172653"/>
                </a:cubicBezTo>
                <a:lnTo>
                  <a:pt x="350796" y="3077401"/>
                </a:lnTo>
                <a:lnTo>
                  <a:pt x="362488" y="2982148"/>
                </a:lnTo>
                <a:cubicBezTo>
                  <a:pt x="365441" y="2970575"/>
                  <a:pt x="366442" y="2959156"/>
                  <a:pt x="366072" y="2947862"/>
                </a:cubicBezTo>
                <a:lnTo>
                  <a:pt x="366072" y="2947861"/>
                </a:lnTo>
                <a:lnTo>
                  <a:pt x="366072" y="2947858"/>
                </a:lnTo>
                <a:lnTo>
                  <a:pt x="361441" y="2914327"/>
                </a:lnTo>
                <a:lnTo>
                  <a:pt x="358166" y="2903545"/>
                </a:lnTo>
                <a:lnTo>
                  <a:pt x="357138" y="2897784"/>
                </a:lnTo>
                <a:cubicBezTo>
                  <a:pt x="352392" y="2881306"/>
                  <a:pt x="346534" y="2865009"/>
                  <a:pt x="341533" y="2848792"/>
                </a:cubicBezTo>
                <a:close/>
                <a:moveTo>
                  <a:pt x="296001" y="2745351"/>
                </a:moveTo>
                <a:lnTo>
                  <a:pt x="289670" y="2770757"/>
                </a:lnTo>
                <a:lnTo>
                  <a:pt x="290080" y="2778005"/>
                </a:lnTo>
                <a:lnTo>
                  <a:pt x="289301" y="2782304"/>
                </a:lnTo>
                <a:lnTo>
                  <a:pt x="290501" y="2785439"/>
                </a:lnTo>
                <a:lnTo>
                  <a:pt x="290929" y="2793022"/>
                </a:lnTo>
                <a:lnTo>
                  <a:pt x="300579" y="2811779"/>
                </a:lnTo>
                <a:lnTo>
                  <a:pt x="300582" y="2811786"/>
                </a:lnTo>
                <a:lnTo>
                  <a:pt x="300583" y="2811786"/>
                </a:lnTo>
                <a:lnTo>
                  <a:pt x="300579" y="2811779"/>
                </a:lnTo>
                <a:lnTo>
                  <a:pt x="290501" y="2785439"/>
                </a:lnTo>
                <a:lnTo>
                  <a:pt x="290080" y="2778005"/>
                </a:lnTo>
                <a:close/>
                <a:moveTo>
                  <a:pt x="817328" y="1508457"/>
                </a:moveTo>
                <a:lnTo>
                  <a:pt x="845421" y="1596212"/>
                </a:lnTo>
                <a:cubicBezTo>
                  <a:pt x="847898" y="1604977"/>
                  <a:pt x="846373" y="1615835"/>
                  <a:pt x="843517" y="1624979"/>
                </a:cubicBezTo>
                <a:cubicBezTo>
                  <a:pt x="833801" y="1656222"/>
                  <a:pt x="809415" y="1676035"/>
                  <a:pt x="786935" y="1697752"/>
                </a:cubicBezTo>
                <a:cubicBezTo>
                  <a:pt x="777029" y="1707278"/>
                  <a:pt x="769981" y="1720422"/>
                  <a:pt x="764267" y="1733187"/>
                </a:cubicBezTo>
                <a:cubicBezTo>
                  <a:pt x="749595" y="1766334"/>
                  <a:pt x="736452" y="1800245"/>
                  <a:pt x="722546" y="1833774"/>
                </a:cubicBezTo>
                <a:cubicBezTo>
                  <a:pt x="721212" y="1837012"/>
                  <a:pt x="717783" y="1839678"/>
                  <a:pt x="714925" y="1842157"/>
                </a:cubicBezTo>
                <a:cubicBezTo>
                  <a:pt x="684824" y="1866921"/>
                  <a:pt x="654535" y="1891496"/>
                  <a:pt x="624434" y="1916453"/>
                </a:cubicBezTo>
                <a:cubicBezTo>
                  <a:pt x="618720" y="1921215"/>
                  <a:pt x="614528" y="1928075"/>
                  <a:pt x="609004" y="1933218"/>
                </a:cubicBezTo>
                <a:cubicBezTo>
                  <a:pt x="601384" y="1940458"/>
                  <a:pt x="594143" y="1949602"/>
                  <a:pt x="584999" y="1953412"/>
                </a:cubicBezTo>
                <a:cubicBezTo>
                  <a:pt x="556234" y="1965223"/>
                  <a:pt x="543850" y="1987893"/>
                  <a:pt x="538516" y="2016468"/>
                </a:cubicBezTo>
                <a:cubicBezTo>
                  <a:pt x="533563" y="2042569"/>
                  <a:pt x="529371" y="2068668"/>
                  <a:pt x="523657" y="2094577"/>
                </a:cubicBezTo>
                <a:cubicBezTo>
                  <a:pt x="516799" y="2126200"/>
                  <a:pt x="509369" y="2157635"/>
                  <a:pt x="500986" y="2188878"/>
                </a:cubicBezTo>
                <a:cubicBezTo>
                  <a:pt x="497366" y="2202403"/>
                  <a:pt x="493176" y="2216691"/>
                  <a:pt x="485746" y="2228313"/>
                </a:cubicBezTo>
                <a:cubicBezTo>
                  <a:pt x="465171" y="2260889"/>
                  <a:pt x="451265" y="2295752"/>
                  <a:pt x="456789" y="2334043"/>
                </a:cubicBezTo>
                <a:cubicBezTo>
                  <a:pt x="461171" y="2364714"/>
                  <a:pt x="449931" y="2390433"/>
                  <a:pt x="432404" y="2409484"/>
                </a:cubicBezTo>
                <a:cubicBezTo>
                  <a:pt x="424451" y="2418153"/>
                  <a:pt x="418938" y="2426976"/>
                  <a:pt x="415304" y="2435912"/>
                </a:cubicBezTo>
                <a:lnTo>
                  <a:pt x="415304" y="2435912"/>
                </a:lnTo>
                <a:lnTo>
                  <a:pt x="415303" y="2435912"/>
                </a:lnTo>
                <a:lnTo>
                  <a:pt x="412309" y="2449831"/>
                </a:lnTo>
                <a:lnTo>
                  <a:pt x="409472" y="2463016"/>
                </a:lnTo>
                <a:lnTo>
                  <a:pt x="409472" y="2463017"/>
                </a:lnTo>
                <a:lnTo>
                  <a:pt x="411535" y="2490550"/>
                </a:lnTo>
                <a:lnTo>
                  <a:pt x="418115" y="2518262"/>
                </a:lnTo>
                <a:lnTo>
                  <a:pt x="418115" y="2518264"/>
                </a:lnTo>
                <a:lnTo>
                  <a:pt x="421759" y="2545006"/>
                </a:lnTo>
                <a:lnTo>
                  <a:pt x="417545" y="2571033"/>
                </a:lnTo>
                <a:cubicBezTo>
                  <a:pt x="405543" y="2612944"/>
                  <a:pt x="372966" y="2640949"/>
                  <a:pt x="344391" y="2668000"/>
                </a:cubicBezTo>
                <a:cubicBezTo>
                  <a:pt x="320006" y="2691053"/>
                  <a:pt x="306290" y="2716962"/>
                  <a:pt x="296001" y="2745347"/>
                </a:cubicBezTo>
                <a:lnTo>
                  <a:pt x="296001" y="2745348"/>
                </a:lnTo>
                <a:cubicBezTo>
                  <a:pt x="306290" y="2716963"/>
                  <a:pt x="320006" y="2691054"/>
                  <a:pt x="344391" y="2668001"/>
                </a:cubicBezTo>
                <a:cubicBezTo>
                  <a:pt x="372966" y="2640950"/>
                  <a:pt x="405543" y="2612945"/>
                  <a:pt x="417545" y="2571034"/>
                </a:cubicBezTo>
                <a:cubicBezTo>
                  <a:pt x="420117" y="2561985"/>
                  <a:pt x="421593" y="2553555"/>
                  <a:pt x="421760" y="2545006"/>
                </a:cubicBezTo>
                <a:lnTo>
                  <a:pt x="421759" y="2545006"/>
                </a:lnTo>
                <a:lnTo>
                  <a:pt x="421760" y="2545005"/>
                </a:lnTo>
                <a:cubicBezTo>
                  <a:pt x="421926" y="2536456"/>
                  <a:pt x="420783" y="2527789"/>
                  <a:pt x="418115" y="2518263"/>
                </a:cubicBezTo>
                <a:lnTo>
                  <a:pt x="418115" y="2518262"/>
                </a:lnTo>
                <a:lnTo>
                  <a:pt x="409472" y="2463017"/>
                </a:lnTo>
                <a:lnTo>
                  <a:pt x="412309" y="2449831"/>
                </a:lnTo>
                <a:lnTo>
                  <a:pt x="415304" y="2435912"/>
                </a:lnTo>
                <a:lnTo>
                  <a:pt x="432404" y="2409485"/>
                </a:lnTo>
                <a:cubicBezTo>
                  <a:pt x="449931" y="2390434"/>
                  <a:pt x="461171" y="2364715"/>
                  <a:pt x="456789" y="2334044"/>
                </a:cubicBezTo>
                <a:cubicBezTo>
                  <a:pt x="451265" y="2295753"/>
                  <a:pt x="465171" y="2260890"/>
                  <a:pt x="485746" y="2228314"/>
                </a:cubicBezTo>
                <a:cubicBezTo>
                  <a:pt x="493176" y="2216692"/>
                  <a:pt x="497366" y="2202404"/>
                  <a:pt x="500986" y="2188879"/>
                </a:cubicBezTo>
                <a:cubicBezTo>
                  <a:pt x="509369" y="2157636"/>
                  <a:pt x="516799" y="2126201"/>
                  <a:pt x="523657" y="2094578"/>
                </a:cubicBezTo>
                <a:cubicBezTo>
                  <a:pt x="529371" y="2068669"/>
                  <a:pt x="533563" y="2042570"/>
                  <a:pt x="538516" y="2016469"/>
                </a:cubicBezTo>
                <a:cubicBezTo>
                  <a:pt x="543850" y="1987894"/>
                  <a:pt x="556234" y="1965224"/>
                  <a:pt x="584999" y="1953413"/>
                </a:cubicBezTo>
                <a:cubicBezTo>
                  <a:pt x="594143" y="1949603"/>
                  <a:pt x="601384" y="1940459"/>
                  <a:pt x="609004" y="1933219"/>
                </a:cubicBezTo>
                <a:cubicBezTo>
                  <a:pt x="614528" y="1928076"/>
                  <a:pt x="618720" y="1921216"/>
                  <a:pt x="624434" y="1916454"/>
                </a:cubicBezTo>
                <a:cubicBezTo>
                  <a:pt x="654535" y="1891497"/>
                  <a:pt x="684824" y="1866922"/>
                  <a:pt x="714925" y="1842158"/>
                </a:cubicBezTo>
                <a:cubicBezTo>
                  <a:pt x="717783" y="1839679"/>
                  <a:pt x="721212" y="1837013"/>
                  <a:pt x="722546" y="1833775"/>
                </a:cubicBezTo>
                <a:cubicBezTo>
                  <a:pt x="736452" y="1800246"/>
                  <a:pt x="749596" y="1766335"/>
                  <a:pt x="764267" y="1733188"/>
                </a:cubicBezTo>
                <a:cubicBezTo>
                  <a:pt x="769981" y="1720423"/>
                  <a:pt x="777029" y="1707279"/>
                  <a:pt x="786936" y="1697753"/>
                </a:cubicBezTo>
                <a:cubicBezTo>
                  <a:pt x="809416" y="1676036"/>
                  <a:pt x="833801" y="1656223"/>
                  <a:pt x="843517" y="1624980"/>
                </a:cubicBezTo>
                <a:cubicBezTo>
                  <a:pt x="846374" y="1615836"/>
                  <a:pt x="847899" y="1604978"/>
                  <a:pt x="845422" y="1596213"/>
                </a:cubicBezTo>
                <a:close/>
                <a:moveTo>
                  <a:pt x="798723" y="1459072"/>
                </a:moveTo>
                <a:lnTo>
                  <a:pt x="807941" y="1481571"/>
                </a:lnTo>
                <a:lnTo>
                  <a:pt x="798724" y="1459073"/>
                </a:lnTo>
                <a:close/>
                <a:moveTo>
                  <a:pt x="779530" y="1268757"/>
                </a:moveTo>
                <a:lnTo>
                  <a:pt x="774363" y="1286068"/>
                </a:lnTo>
                <a:cubicBezTo>
                  <a:pt x="759789" y="1306929"/>
                  <a:pt x="753550" y="1328551"/>
                  <a:pt x="752025" y="1350626"/>
                </a:cubicBezTo>
                <a:lnTo>
                  <a:pt x="757620" y="1413839"/>
                </a:lnTo>
                <a:lnTo>
                  <a:pt x="752026" y="1350627"/>
                </a:lnTo>
                <a:cubicBezTo>
                  <a:pt x="753550" y="1328552"/>
                  <a:pt x="759790" y="1306929"/>
                  <a:pt x="774363" y="1286069"/>
                </a:cubicBezTo>
                <a:cubicBezTo>
                  <a:pt x="777506" y="1281688"/>
                  <a:pt x="779078" y="1275401"/>
                  <a:pt x="779530" y="1268757"/>
                </a:cubicBezTo>
                <a:close/>
                <a:moveTo>
                  <a:pt x="837801" y="773034"/>
                </a:moveTo>
                <a:lnTo>
                  <a:pt x="829801" y="854378"/>
                </a:lnTo>
                <a:cubicBezTo>
                  <a:pt x="827515" y="878955"/>
                  <a:pt x="826753" y="903721"/>
                  <a:pt x="798747" y="915342"/>
                </a:cubicBezTo>
                <a:cubicBezTo>
                  <a:pt x="794365" y="917058"/>
                  <a:pt x="791127" y="922772"/>
                  <a:pt x="788269" y="927154"/>
                </a:cubicBezTo>
                <a:cubicBezTo>
                  <a:pt x="744261" y="994784"/>
                  <a:pt x="745405" y="1030979"/>
                  <a:pt x="791889" y="1097086"/>
                </a:cubicBezTo>
                <a:cubicBezTo>
                  <a:pt x="796651" y="1103944"/>
                  <a:pt x="800081" y="1118612"/>
                  <a:pt x="796271" y="1123184"/>
                </a:cubicBezTo>
                <a:cubicBezTo>
                  <a:pt x="780459" y="1142616"/>
                  <a:pt x="773411" y="1162953"/>
                  <a:pt x="771553" y="1184028"/>
                </a:cubicBezTo>
                <a:cubicBezTo>
                  <a:pt x="773411" y="1162953"/>
                  <a:pt x="780460" y="1142617"/>
                  <a:pt x="796272" y="1123185"/>
                </a:cubicBezTo>
                <a:cubicBezTo>
                  <a:pt x="800082" y="1118613"/>
                  <a:pt x="796652" y="1103945"/>
                  <a:pt x="791890" y="1097087"/>
                </a:cubicBezTo>
                <a:cubicBezTo>
                  <a:pt x="745406" y="1030980"/>
                  <a:pt x="744262" y="994785"/>
                  <a:pt x="788270" y="927155"/>
                </a:cubicBezTo>
                <a:cubicBezTo>
                  <a:pt x="791128" y="922773"/>
                  <a:pt x="794366" y="917059"/>
                  <a:pt x="798748" y="915343"/>
                </a:cubicBezTo>
                <a:cubicBezTo>
                  <a:pt x="826753" y="903722"/>
                  <a:pt x="827515" y="878956"/>
                  <a:pt x="829801" y="854379"/>
                </a:cubicBezTo>
                <a:cubicBezTo>
                  <a:pt x="832277" y="827329"/>
                  <a:pt x="835515" y="800276"/>
                  <a:pt x="837801" y="773035"/>
                </a:cubicBezTo>
                <a:close/>
                <a:moveTo>
                  <a:pt x="782400" y="517850"/>
                </a:moveTo>
                <a:lnTo>
                  <a:pt x="791317" y="556046"/>
                </a:lnTo>
                <a:cubicBezTo>
                  <a:pt x="793413" y="564047"/>
                  <a:pt x="798937" y="572621"/>
                  <a:pt x="797795" y="580049"/>
                </a:cubicBezTo>
                <a:cubicBezTo>
                  <a:pt x="794461" y="601577"/>
                  <a:pt x="796890" y="622200"/>
                  <a:pt x="801176" y="642536"/>
                </a:cubicBezTo>
                <a:lnTo>
                  <a:pt x="813700" y="694927"/>
                </a:lnTo>
                <a:lnTo>
                  <a:pt x="801177" y="642537"/>
                </a:lnTo>
                <a:cubicBezTo>
                  <a:pt x="796891" y="622200"/>
                  <a:pt x="794462" y="601578"/>
                  <a:pt x="797796" y="580050"/>
                </a:cubicBezTo>
                <a:cubicBezTo>
                  <a:pt x="798938" y="572622"/>
                  <a:pt x="793414" y="564048"/>
                  <a:pt x="791318" y="556047"/>
                </a:cubicBezTo>
                <a:close/>
                <a:moveTo>
                  <a:pt x="783887" y="313532"/>
                </a:moveTo>
                <a:lnTo>
                  <a:pt x="786245" y="324057"/>
                </a:lnTo>
                <a:cubicBezTo>
                  <a:pt x="786031" y="328963"/>
                  <a:pt x="785126" y="334583"/>
                  <a:pt x="784459" y="338869"/>
                </a:cubicBezTo>
                <a:lnTo>
                  <a:pt x="784453" y="338902"/>
                </a:lnTo>
                <a:lnTo>
                  <a:pt x="778363" y="367327"/>
                </a:lnTo>
                <a:lnTo>
                  <a:pt x="774553" y="395639"/>
                </a:lnTo>
                <a:lnTo>
                  <a:pt x="784453" y="338902"/>
                </a:lnTo>
                <a:lnTo>
                  <a:pt x="784460" y="338870"/>
                </a:lnTo>
                <a:cubicBezTo>
                  <a:pt x="785794" y="330298"/>
                  <a:pt x="788080" y="316389"/>
                  <a:pt x="783888" y="313533"/>
                </a:cubicBezTo>
                <a:close/>
                <a:moveTo>
                  <a:pt x="761560" y="281567"/>
                </a:moveTo>
                <a:lnTo>
                  <a:pt x="766454" y="295414"/>
                </a:lnTo>
                <a:lnTo>
                  <a:pt x="766455" y="295414"/>
                </a:lnTo>
                <a:close/>
                <a:moveTo>
                  <a:pt x="774880" y="24485"/>
                </a:moveTo>
                <a:lnTo>
                  <a:pt x="777142" y="74128"/>
                </a:lnTo>
                <a:cubicBezTo>
                  <a:pt x="775758" y="100173"/>
                  <a:pt x="771253" y="125875"/>
                  <a:pt x="767023" y="151568"/>
                </a:cubicBezTo>
                <a:lnTo>
                  <a:pt x="766824" y="153387"/>
                </a:lnTo>
                <a:lnTo>
                  <a:pt x="763010" y="177270"/>
                </a:lnTo>
                <a:lnTo>
                  <a:pt x="758551" y="228943"/>
                </a:lnTo>
                <a:lnTo>
                  <a:pt x="766824" y="153387"/>
                </a:lnTo>
                <a:lnTo>
                  <a:pt x="771220" y="125860"/>
                </a:lnTo>
                <a:cubicBezTo>
                  <a:pt x="773910" y="108702"/>
                  <a:pt x="776220" y="91491"/>
                  <a:pt x="777143" y="74128"/>
                </a:cubicBezTo>
                <a:close/>
                <a:moveTo>
                  <a:pt x="313354" y="0"/>
                </a:moveTo>
                <a:lnTo>
                  <a:pt x="777461" y="0"/>
                </a:lnTo>
                <a:lnTo>
                  <a:pt x="774743" y="21485"/>
                </a:lnTo>
                <a:lnTo>
                  <a:pt x="777461" y="0"/>
                </a:lnTo>
                <a:lnTo>
                  <a:pt x="4523171" y="1"/>
                </a:lnTo>
                <a:lnTo>
                  <a:pt x="4523171" y="6858000"/>
                </a:lnTo>
                <a:lnTo>
                  <a:pt x="284400" y="6858000"/>
                </a:lnTo>
                <a:lnTo>
                  <a:pt x="112147" y="6858000"/>
                </a:lnTo>
                <a:lnTo>
                  <a:pt x="102447" y="6815515"/>
                </a:lnTo>
                <a:cubicBezTo>
                  <a:pt x="96923" y="6793034"/>
                  <a:pt x="87016" y="6771318"/>
                  <a:pt x="83396" y="6748457"/>
                </a:cubicBezTo>
                <a:cubicBezTo>
                  <a:pt x="74824" y="6694163"/>
                  <a:pt x="68728" y="6639487"/>
                  <a:pt x="61870" y="6584811"/>
                </a:cubicBezTo>
                <a:cubicBezTo>
                  <a:pt x="54821" y="6528423"/>
                  <a:pt x="47391" y="6472224"/>
                  <a:pt x="41105" y="6415832"/>
                </a:cubicBezTo>
                <a:cubicBezTo>
                  <a:pt x="37865" y="6384971"/>
                  <a:pt x="37295" y="6353918"/>
                  <a:pt x="34247" y="6323057"/>
                </a:cubicBezTo>
                <a:cubicBezTo>
                  <a:pt x="31579" y="6296004"/>
                  <a:pt x="26626" y="6269143"/>
                  <a:pt x="23386" y="6242092"/>
                </a:cubicBezTo>
                <a:cubicBezTo>
                  <a:pt x="20720" y="6218659"/>
                  <a:pt x="19196" y="6195036"/>
                  <a:pt x="16528" y="6171604"/>
                </a:cubicBezTo>
                <a:cubicBezTo>
                  <a:pt x="12148" y="6134074"/>
                  <a:pt x="7194" y="6096735"/>
                  <a:pt x="2622" y="6059396"/>
                </a:cubicBezTo>
                <a:lnTo>
                  <a:pt x="0" y="6041768"/>
                </a:lnTo>
                <a:lnTo>
                  <a:pt x="0" y="6000936"/>
                </a:lnTo>
                <a:lnTo>
                  <a:pt x="3670" y="5957594"/>
                </a:lnTo>
                <a:lnTo>
                  <a:pt x="0" y="5912510"/>
                </a:lnTo>
                <a:lnTo>
                  <a:pt x="0" y="5886400"/>
                </a:lnTo>
                <a:lnTo>
                  <a:pt x="1098" y="5864317"/>
                </a:lnTo>
                <a:cubicBezTo>
                  <a:pt x="7576" y="5839360"/>
                  <a:pt x="16720" y="5815168"/>
                  <a:pt x="24720" y="5790591"/>
                </a:cubicBezTo>
                <a:cubicBezTo>
                  <a:pt x="25672" y="5787923"/>
                  <a:pt x="25864" y="5784685"/>
                  <a:pt x="26434" y="5781829"/>
                </a:cubicBezTo>
                <a:cubicBezTo>
                  <a:pt x="29675" y="5765634"/>
                  <a:pt x="32913" y="5749633"/>
                  <a:pt x="35771" y="5733439"/>
                </a:cubicBezTo>
                <a:cubicBezTo>
                  <a:pt x="37295" y="5724677"/>
                  <a:pt x="37485" y="5715722"/>
                  <a:pt x="38819" y="5706958"/>
                </a:cubicBezTo>
                <a:cubicBezTo>
                  <a:pt x="44153" y="5673049"/>
                  <a:pt x="35199" y="5635710"/>
                  <a:pt x="58250" y="5606371"/>
                </a:cubicBezTo>
                <a:cubicBezTo>
                  <a:pt x="73110" y="5587320"/>
                  <a:pt x="69680" y="5568841"/>
                  <a:pt x="67394" y="5548459"/>
                </a:cubicBezTo>
                <a:cubicBezTo>
                  <a:pt x="65680" y="5533026"/>
                  <a:pt x="66252" y="5517214"/>
                  <a:pt x="66060" y="5501593"/>
                </a:cubicBezTo>
                <a:cubicBezTo>
                  <a:pt x="65490" y="5474160"/>
                  <a:pt x="65298" y="5446727"/>
                  <a:pt x="64346" y="5419294"/>
                </a:cubicBezTo>
                <a:cubicBezTo>
                  <a:pt x="63966" y="5410530"/>
                  <a:pt x="59202" y="5401578"/>
                  <a:pt x="59964" y="5393004"/>
                </a:cubicBezTo>
                <a:cubicBezTo>
                  <a:pt x="63584" y="5353378"/>
                  <a:pt x="69300" y="5313753"/>
                  <a:pt x="72538" y="5274128"/>
                </a:cubicBezTo>
                <a:cubicBezTo>
                  <a:pt x="74442" y="5251649"/>
                  <a:pt x="70824" y="5228596"/>
                  <a:pt x="73490" y="5206307"/>
                </a:cubicBezTo>
                <a:cubicBezTo>
                  <a:pt x="76538" y="5180590"/>
                  <a:pt x="84348" y="5155444"/>
                  <a:pt x="89113" y="5129915"/>
                </a:cubicBezTo>
                <a:cubicBezTo>
                  <a:pt x="90445" y="5122866"/>
                  <a:pt x="88731" y="5115056"/>
                  <a:pt x="88351" y="5107626"/>
                </a:cubicBezTo>
                <a:cubicBezTo>
                  <a:pt x="87968" y="5099244"/>
                  <a:pt x="87206" y="5091051"/>
                  <a:pt x="87016" y="5082669"/>
                </a:cubicBezTo>
                <a:cubicBezTo>
                  <a:pt x="86634" y="5057140"/>
                  <a:pt x="87206" y="5031613"/>
                  <a:pt x="85872" y="5006085"/>
                </a:cubicBezTo>
                <a:cubicBezTo>
                  <a:pt x="85110" y="4990464"/>
                  <a:pt x="77300" y="4974081"/>
                  <a:pt x="80158" y="4959601"/>
                </a:cubicBezTo>
                <a:cubicBezTo>
                  <a:pt x="85682" y="4930074"/>
                  <a:pt x="73300" y="4900545"/>
                  <a:pt x="83586" y="4871018"/>
                </a:cubicBezTo>
                <a:cubicBezTo>
                  <a:pt x="86634" y="4861872"/>
                  <a:pt x="79014" y="4849299"/>
                  <a:pt x="78634" y="4838249"/>
                </a:cubicBezTo>
                <a:cubicBezTo>
                  <a:pt x="77682" y="4810626"/>
                  <a:pt x="77872" y="4783003"/>
                  <a:pt x="78062" y="4755380"/>
                </a:cubicBezTo>
                <a:cubicBezTo>
                  <a:pt x="78252" y="4730613"/>
                  <a:pt x="75586" y="4704894"/>
                  <a:pt x="80920" y="4681082"/>
                </a:cubicBezTo>
                <a:cubicBezTo>
                  <a:pt x="86634" y="4656125"/>
                  <a:pt x="85872" y="4633646"/>
                  <a:pt x="79396" y="4609451"/>
                </a:cubicBezTo>
                <a:cubicBezTo>
                  <a:pt x="75014" y="4592877"/>
                  <a:pt x="74442" y="4575350"/>
                  <a:pt x="73110" y="4558206"/>
                </a:cubicBezTo>
                <a:cubicBezTo>
                  <a:pt x="71586" y="4539727"/>
                  <a:pt x="75586" y="4519342"/>
                  <a:pt x="69300" y="4502578"/>
                </a:cubicBezTo>
                <a:cubicBezTo>
                  <a:pt x="50629" y="4452664"/>
                  <a:pt x="46629" y="4401418"/>
                  <a:pt x="46629" y="4349221"/>
                </a:cubicBezTo>
                <a:cubicBezTo>
                  <a:pt x="46629" y="4339694"/>
                  <a:pt x="49295" y="4329978"/>
                  <a:pt x="52153" y="4320836"/>
                </a:cubicBezTo>
                <a:cubicBezTo>
                  <a:pt x="69300" y="4267492"/>
                  <a:pt x="67776" y="4213960"/>
                  <a:pt x="57297" y="4159666"/>
                </a:cubicBezTo>
                <a:cubicBezTo>
                  <a:pt x="55011" y="4148426"/>
                  <a:pt x="54629" y="4135853"/>
                  <a:pt x="56915" y="4124613"/>
                </a:cubicBezTo>
                <a:cubicBezTo>
                  <a:pt x="63584" y="4092988"/>
                  <a:pt x="74634" y="4062317"/>
                  <a:pt x="79396" y="4030502"/>
                </a:cubicBezTo>
                <a:cubicBezTo>
                  <a:pt x="87206" y="3977924"/>
                  <a:pt x="60918" y="3932393"/>
                  <a:pt x="43771" y="3885337"/>
                </a:cubicBezTo>
                <a:cubicBezTo>
                  <a:pt x="31627" y="3851760"/>
                  <a:pt x="8016" y="3821934"/>
                  <a:pt x="426" y="3786776"/>
                </a:cubicBezTo>
                <a:lnTo>
                  <a:pt x="0" y="3773896"/>
                </a:lnTo>
                <a:lnTo>
                  <a:pt x="0" y="3393881"/>
                </a:lnTo>
                <a:lnTo>
                  <a:pt x="11838" y="3359515"/>
                </a:lnTo>
                <a:cubicBezTo>
                  <a:pt x="14434" y="3346204"/>
                  <a:pt x="14910" y="3332773"/>
                  <a:pt x="12910" y="3318770"/>
                </a:cubicBezTo>
                <a:cubicBezTo>
                  <a:pt x="12243" y="3314103"/>
                  <a:pt x="9909" y="3308769"/>
                  <a:pt x="6718" y="3304078"/>
                </a:cubicBezTo>
                <a:lnTo>
                  <a:pt x="0" y="3297656"/>
                </a:lnTo>
                <a:lnTo>
                  <a:pt x="0" y="3207866"/>
                </a:lnTo>
                <a:lnTo>
                  <a:pt x="15553" y="3186770"/>
                </a:lnTo>
                <a:cubicBezTo>
                  <a:pt x="28483" y="3162328"/>
                  <a:pt x="30484" y="3134646"/>
                  <a:pt x="36341" y="3107499"/>
                </a:cubicBezTo>
                <a:cubicBezTo>
                  <a:pt x="41105" y="3085402"/>
                  <a:pt x="41295" y="3064826"/>
                  <a:pt x="38057" y="3042727"/>
                </a:cubicBezTo>
                <a:cubicBezTo>
                  <a:pt x="30817" y="2994721"/>
                  <a:pt x="41105" y="2948046"/>
                  <a:pt x="54249" y="2901942"/>
                </a:cubicBezTo>
                <a:cubicBezTo>
                  <a:pt x="63012" y="2871461"/>
                  <a:pt x="68346" y="2840218"/>
                  <a:pt x="77300" y="2809929"/>
                </a:cubicBezTo>
                <a:cubicBezTo>
                  <a:pt x="84158" y="2787258"/>
                  <a:pt x="92351" y="2764589"/>
                  <a:pt x="103399" y="2743825"/>
                </a:cubicBezTo>
                <a:cubicBezTo>
                  <a:pt x="119594" y="2713722"/>
                  <a:pt x="143978" y="2687435"/>
                  <a:pt x="137500" y="2649142"/>
                </a:cubicBezTo>
                <a:cubicBezTo>
                  <a:pt x="131786" y="2615420"/>
                  <a:pt x="143786" y="2584941"/>
                  <a:pt x="155217" y="2554078"/>
                </a:cubicBezTo>
                <a:cubicBezTo>
                  <a:pt x="163599" y="2531408"/>
                  <a:pt x="172173" y="2508741"/>
                  <a:pt x="177507" y="2485306"/>
                </a:cubicBezTo>
                <a:cubicBezTo>
                  <a:pt x="183794" y="2457491"/>
                  <a:pt x="181126" y="2426058"/>
                  <a:pt x="192748" y="2401291"/>
                </a:cubicBezTo>
                <a:cubicBezTo>
                  <a:pt x="204940" y="2375382"/>
                  <a:pt x="196748" y="2353858"/>
                  <a:pt x="193318" y="2330805"/>
                </a:cubicBezTo>
                <a:cubicBezTo>
                  <a:pt x="187984" y="2294038"/>
                  <a:pt x="178077" y="2257458"/>
                  <a:pt x="190652" y="2220311"/>
                </a:cubicBezTo>
                <a:cubicBezTo>
                  <a:pt x="205892" y="2175162"/>
                  <a:pt x="222275" y="2130392"/>
                  <a:pt x="236753" y="2085053"/>
                </a:cubicBezTo>
                <a:cubicBezTo>
                  <a:pt x="242280" y="2067524"/>
                  <a:pt x="244566" y="2048667"/>
                  <a:pt x="247042" y="2030377"/>
                </a:cubicBezTo>
                <a:cubicBezTo>
                  <a:pt x="249138" y="2013042"/>
                  <a:pt x="243804" y="1992278"/>
                  <a:pt x="251804" y="1978939"/>
                </a:cubicBezTo>
                <a:cubicBezTo>
                  <a:pt x="272379" y="1944648"/>
                  <a:pt x="282475" y="1909407"/>
                  <a:pt x="282475" y="1869779"/>
                </a:cubicBezTo>
                <a:cubicBezTo>
                  <a:pt x="282475" y="1854919"/>
                  <a:pt x="291049" y="1840440"/>
                  <a:pt x="292573" y="1825392"/>
                </a:cubicBezTo>
                <a:cubicBezTo>
                  <a:pt x="294477" y="1804815"/>
                  <a:pt x="299622" y="1781193"/>
                  <a:pt x="292381" y="1763286"/>
                </a:cubicBezTo>
                <a:cubicBezTo>
                  <a:pt x="275237" y="1721184"/>
                  <a:pt x="289525" y="1687085"/>
                  <a:pt x="306480" y="1650316"/>
                </a:cubicBezTo>
                <a:cubicBezTo>
                  <a:pt x="323244" y="1614119"/>
                  <a:pt x="336579" y="1576018"/>
                  <a:pt x="347629" y="1537536"/>
                </a:cubicBezTo>
                <a:cubicBezTo>
                  <a:pt x="351629" y="1523058"/>
                  <a:pt x="344961" y="1505723"/>
                  <a:pt x="343629" y="1489719"/>
                </a:cubicBezTo>
                <a:cubicBezTo>
                  <a:pt x="343247" y="1484003"/>
                  <a:pt x="342675" y="1477716"/>
                  <a:pt x="344581" y="1472574"/>
                </a:cubicBezTo>
                <a:cubicBezTo>
                  <a:pt x="362870" y="1422853"/>
                  <a:pt x="376776" y="1372367"/>
                  <a:pt x="367252" y="1318455"/>
                </a:cubicBezTo>
                <a:cubicBezTo>
                  <a:pt x="366298" y="1313503"/>
                  <a:pt x="368394" y="1307977"/>
                  <a:pt x="369728" y="1303023"/>
                </a:cubicBezTo>
                <a:cubicBezTo>
                  <a:pt x="376586" y="1278828"/>
                  <a:pt x="387444" y="1255205"/>
                  <a:pt x="389921" y="1230632"/>
                </a:cubicBezTo>
                <a:cubicBezTo>
                  <a:pt x="396017" y="1170050"/>
                  <a:pt x="398495" y="1109090"/>
                  <a:pt x="402495" y="1048124"/>
                </a:cubicBezTo>
                <a:cubicBezTo>
                  <a:pt x="402685" y="1044314"/>
                  <a:pt x="402685" y="1040314"/>
                  <a:pt x="404019" y="1036886"/>
                </a:cubicBezTo>
                <a:cubicBezTo>
                  <a:pt x="412211" y="1014405"/>
                  <a:pt x="409543" y="994784"/>
                  <a:pt x="393923" y="975732"/>
                </a:cubicBezTo>
                <a:cubicBezTo>
                  <a:pt x="387064" y="967349"/>
                  <a:pt x="383444" y="955919"/>
                  <a:pt x="379634" y="945443"/>
                </a:cubicBezTo>
                <a:cubicBezTo>
                  <a:pt x="373918" y="930010"/>
                  <a:pt x="368394" y="914199"/>
                  <a:pt x="364774" y="898197"/>
                </a:cubicBezTo>
                <a:cubicBezTo>
                  <a:pt x="361346" y="882383"/>
                  <a:pt x="356583" y="865429"/>
                  <a:pt x="359250" y="850188"/>
                </a:cubicBezTo>
                <a:cubicBezTo>
                  <a:pt x="364012" y="822755"/>
                  <a:pt x="374680" y="796654"/>
                  <a:pt x="381730" y="769604"/>
                </a:cubicBezTo>
                <a:cubicBezTo>
                  <a:pt x="384206" y="760269"/>
                  <a:pt x="383824" y="749981"/>
                  <a:pt x="384016" y="740267"/>
                </a:cubicBezTo>
                <a:cubicBezTo>
                  <a:pt x="384586" y="717976"/>
                  <a:pt x="379062" y="695115"/>
                  <a:pt x="394875" y="674922"/>
                </a:cubicBezTo>
                <a:cubicBezTo>
                  <a:pt x="409733" y="656254"/>
                  <a:pt x="405353" y="637391"/>
                  <a:pt x="394113" y="617771"/>
                </a:cubicBezTo>
                <a:cubicBezTo>
                  <a:pt x="386110" y="603672"/>
                  <a:pt x="379824" y="587671"/>
                  <a:pt x="376776" y="571859"/>
                </a:cubicBezTo>
                <a:cubicBezTo>
                  <a:pt x="372586" y="550140"/>
                  <a:pt x="370870" y="528614"/>
                  <a:pt x="373348" y="505181"/>
                </a:cubicBezTo>
                <a:cubicBezTo>
                  <a:pt x="375062" y="488606"/>
                  <a:pt x="375824" y="475080"/>
                  <a:pt x="385920" y="462125"/>
                </a:cubicBezTo>
                <a:cubicBezTo>
                  <a:pt x="387444" y="460031"/>
                  <a:pt x="387826" y="456221"/>
                  <a:pt x="387634" y="453363"/>
                </a:cubicBezTo>
                <a:cubicBezTo>
                  <a:pt x="384396" y="415834"/>
                  <a:pt x="386110" y="378685"/>
                  <a:pt x="388399" y="340773"/>
                </a:cubicBezTo>
                <a:cubicBezTo>
                  <a:pt x="391445" y="292578"/>
                  <a:pt x="382492" y="241900"/>
                  <a:pt x="350487" y="200181"/>
                </a:cubicBezTo>
                <a:cubicBezTo>
                  <a:pt x="345723" y="194084"/>
                  <a:pt x="343629" y="184940"/>
                  <a:pt x="342485" y="176938"/>
                </a:cubicBezTo>
                <a:cubicBezTo>
                  <a:pt x="337533" y="139218"/>
                  <a:pt x="334103" y="101307"/>
                  <a:pt x="328579" y="63586"/>
                </a:cubicBezTo>
                <a:cubicBezTo>
                  <a:pt x="325530" y="43011"/>
                  <a:pt x="322862" y="21485"/>
                  <a:pt x="314480" y="2816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223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0"/>
    </mc:Choice>
    <mc:Fallback>
      <p:transition spd="slow" advTm="563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men posing for a picture with a trophy&#10;&#10;Description automatically generated">
            <a:extLst>
              <a:ext uri="{FF2B5EF4-FFF2-40B4-BE49-F238E27FC236}">
                <a16:creationId xmlns:a16="http://schemas.microsoft.com/office/drawing/2014/main" id="{B8D221BC-E826-23FB-B04E-E2EBF148CF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r="-2" b="-2"/>
          <a:stretch/>
        </p:blipFill>
        <p:spPr>
          <a:xfrm>
            <a:off x="-6588" y="-71304"/>
            <a:ext cx="12198588" cy="68244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29D509-65D8-0297-0BE0-870D888D4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44662" y="-986973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55000">
                <a:srgbClr val="000000">
                  <a:alpha val="25000"/>
                </a:srgbClr>
              </a:gs>
              <a:gs pos="100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671CFF-13CE-4046-6B91-44F30DCCF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596604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4C4CCD-1810-CE95-F74A-F00A175271C2}"/>
              </a:ext>
            </a:extLst>
          </p:cNvPr>
          <p:cNvSpPr txBox="1"/>
          <p:nvPr/>
        </p:nvSpPr>
        <p:spPr>
          <a:xfrm>
            <a:off x="-16175" y="5275669"/>
            <a:ext cx="4495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WINNERS</a:t>
            </a:r>
            <a:r>
              <a:rPr lang="en-US" dirty="0"/>
              <a:t>I</a:t>
            </a:r>
            <a:r>
              <a:rPr lang="en-US" sz="4000" dirty="0">
                <a:solidFill>
                  <a:schemeClr val="bg1"/>
                </a:solidFill>
              </a:rPr>
              <a:t>UCL 21/22</a:t>
            </a:r>
            <a:endParaRPr lang="en-KE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6BEF1-8E3E-2F23-98C2-7100F2C3FD95}"/>
              </a:ext>
            </a:extLst>
          </p:cNvPr>
          <p:cNvSpPr txBox="1"/>
          <p:nvPr/>
        </p:nvSpPr>
        <p:spPr>
          <a:xfrm>
            <a:off x="0" y="5950253"/>
            <a:ext cx="3854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REAL MADRID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39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football ball in the air&#10;&#10;Description automatically generated with medium confidence">
            <a:extLst>
              <a:ext uri="{FF2B5EF4-FFF2-40B4-BE49-F238E27FC236}">
                <a16:creationId xmlns:a16="http://schemas.microsoft.com/office/drawing/2014/main" id="{3D2EF74F-A13B-D5C4-5D06-AEB35A2B83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3" t="6180" r="21352" b="291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7928F-BF99-CFB1-2E9F-C28FFEBE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UCL SINCE 1980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033FC-EF6E-3339-C492-C5ED9827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CHAMPIONS LEAGUE WINNERS SINCE 1980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1A7E1-AF48-9460-2C7B-00612C472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8454" y="3840156"/>
            <a:ext cx="4605340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Real Madrid have won the most titles</a:t>
            </a:r>
          </a:p>
        </p:txBody>
      </p:sp>
      <p:pic>
        <p:nvPicPr>
          <p:cNvPr id="6" name="Picture Placeholder 5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27B1CD08-6414-898E-D6ED-5637F93F9E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t="-753" r="9437" b="753"/>
          <a:stretch/>
        </p:blipFill>
        <p:spPr>
          <a:xfrm>
            <a:off x="5366145" y="1525984"/>
            <a:ext cx="6073794" cy="35853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69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4F4A2-7E37-A77F-459E-ADD58A78A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10" y="1517593"/>
            <a:ext cx="4605340" cy="19114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WINNERS FROM LEAGUES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546DE-7271-22FB-0105-110D44AEF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9282" y="3428999"/>
            <a:ext cx="4605340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Spain has produced the most winners.</a:t>
            </a:r>
          </a:p>
        </p:txBody>
      </p:sp>
      <p:pic>
        <p:nvPicPr>
          <p:cNvPr id="6" name="Picture Placeholder 5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FBE553B6-4386-8325-C9C0-D577DD6F9C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4" r="18951" b="1614"/>
          <a:stretch/>
        </p:blipFill>
        <p:spPr>
          <a:xfrm>
            <a:off x="5513794" y="1517593"/>
            <a:ext cx="5917401" cy="38228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DC2E9-359B-929C-559B-31BAF439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MOST QUALIFIED LEAGUES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E39EF-C1FD-C618-5B5F-40CBF7AAF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8454" y="3840156"/>
            <a:ext cx="4605340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Spain is the most qualified league/country in the UCL.</a:t>
            </a:r>
          </a:p>
        </p:txBody>
      </p:sp>
      <p:pic>
        <p:nvPicPr>
          <p:cNvPr id="6" name="Picture Placeholder 5" descr="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A615CC79-351F-E48C-A3CD-376728382D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 r="14607"/>
          <a:stretch/>
        </p:blipFill>
        <p:spPr>
          <a:xfrm>
            <a:off x="5513794" y="1453507"/>
            <a:ext cx="5917401" cy="36336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3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7641D7-F642-ACE8-AECA-5125A33DE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THANKYOU SLIDE</a:t>
            </a:r>
            <a:endParaRPr lang="en-KE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7FB68-E24D-A33A-65DB-E537E5912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Thankyou for your time. I hope you learnt something about the UCL and enjoyed the process while at it.</a:t>
            </a:r>
            <a:endParaRPr lang="en-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12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erson in a blue uniform kicking a football ball&#10;&#10;Description automatically generated">
            <a:extLst>
              <a:ext uri="{FF2B5EF4-FFF2-40B4-BE49-F238E27FC236}">
                <a16:creationId xmlns:a16="http://schemas.microsoft.com/office/drawing/2014/main" id="{88F77EB9-6BB7-BCE2-B2B9-5F3C3293D4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t="4789" r="22953" b="4546"/>
          <a:stretch/>
        </p:blipFill>
        <p:spPr>
          <a:xfrm>
            <a:off x="3523488" y="18288"/>
            <a:ext cx="8668512" cy="68397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DB706-BA56-C9B1-60E7-B437F95E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ATTACKING DATAFRAME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852B1-CFE5-A6A3-F77A-E5A4C9DF2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Attacking features and points for the UCL 21/22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47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9"/>
    </mc:Choice>
    <mc:Fallback>
      <p:transition spd="slow" advTm="6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D38DC8D-5CA2-FA6E-150F-F7837BA08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9283" y="2653205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Player Position on Attacking Attributes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From our pie chart we see that midfielders appeared the most. This does not necessarily mean causation.</a:t>
            </a:r>
          </a:p>
        </p:txBody>
      </p:sp>
      <p:pic>
        <p:nvPicPr>
          <p:cNvPr id="8" name="Picture Placeholder 7" descr="A pie chart with different colored sections">
            <a:extLst>
              <a:ext uri="{FF2B5EF4-FFF2-40B4-BE49-F238E27FC236}">
                <a16:creationId xmlns:a16="http://schemas.microsoft.com/office/drawing/2014/main" id="{F1822BA6-4E1F-C3A6-977C-A14EAA0D73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3" r="36541" b="9090"/>
          <a:stretch/>
        </p:blipFill>
        <p:spPr>
          <a:xfrm>
            <a:off x="4961106" y="10"/>
            <a:ext cx="7230895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BBD6B-D359-C3AB-CECD-05D38BB8A83A}"/>
              </a:ext>
            </a:extLst>
          </p:cNvPr>
          <p:cNvSpPr txBox="1"/>
          <p:nvPr/>
        </p:nvSpPr>
        <p:spPr>
          <a:xfrm>
            <a:off x="359283" y="1383477"/>
            <a:ext cx="3304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PLAYER ATTACKING POINTS</a:t>
            </a:r>
            <a:endParaRPr lang="en-K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60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0513C-8EBE-593C-2E7C-95E255D8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CLUB ATTACKING 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57459-CDE4-6E4A-FCD8-FCA0B16B8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467" y="2891752"/>
            <a:ext cx="4707671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Liverpool leads by attacking points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Mean is around 58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Median is around 46</a:t>
            </a:r>
          </a:p>
        </p:txBody>
      </p:sp>
      <p:pic>
        <p:nvPicPr>
          <p:cNvPr id="6" name="Picture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45E7F2E-2F74-3835-9365-DB082FF112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t="-140" r="1162"/>
          <a:stretch/>
        </p:blipFill>
        <p:spPr>
          <a:xfrm>
            <a:off x="5287618" y="1363677"/>
            <a:ext cx="5883915" cy="40544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3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0097-69E4-A4CC-C3C4-4994BC58B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PLAYER ATTACKING</a:t>
            </a:r>
            <a:b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279FF-9544-070B-8C59-C0167C061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146400"/>
            <a:ext cx="4391025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Vinicius Junior was the best attacker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Mean of all attackers is around 12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Median is around 10</a:t>
            </a:r>
          </a:p>
        </p:txBody>
      </p:sp>
      <p:pic>
        <p:nvPicPr>
          <p:cNvPr id="6" name="Picture Placeholder 5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FE9DB279-5D09-8278-4C7F-7B1410557A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6" t="-710" r="350" b="712"/>
          <a:stretch/>
        </p:blipFill>
        <p:spPr>
          <a:xfrm>
            <a:off x="5883965" y="1530626"/>
            <a:ext cx="5473010" cy="35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0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C0EF3-8307-0C20-B3E1-F51E824A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PLAYER POSITION</a:t>
            </a: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ATTACKING 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093D9-D769-3080-079C-6518B8F80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467" y="2891752"/>
            <a:ext cx="4707671" cy="233451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Midfielders had the most assists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Forwards had the most dribbles</a:t>
            </a:r>
          </a:p>
        </p:txBody>
      </p:sp>
      <p:pic>
        <p:nvPicPr>
          <p:cNvPr id="6" name="Picture Placeholder 5" descr="A red and blue graph&#10;&#10;Description automatically generated">
            <a:extLst>
              <a:ext uri="{FF2B5EF4-FFF2-40B4-BE49-F238E27FC236}">
                <a16:creationId xmlns:a16="http://schemas.microsoft.com/office/drawing/2014/main" id="{F0CC9B2E-8BF5-33FA-9066-CE8FAEF2CD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1" t="-4014" r="30338" b="-3653"/>
          <a:stretch/>
        </p:blipFill>
        <p:spPr>
          <a:xfrm>
            <a:off x="5824330" y="1397119"/>
            <a:ext cx="5183257" cy="366189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1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football player jumping in the air with a ball in the air&#10;&#10;Description automatically generated">
            <a:extLst>
              <a:ext uri="{FF2B5EF4-FFF2-40B4-BE49-F238E27FC236}">
                <a16:creationId xmlns:a16="http://schemas.microsoft.com/office/drawing/2014/main" id="{C1FA0E29-7500-CDC0-820C-E8C99F20E2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2" r="26130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9A523-0F38-910F-B8F3-DF2C8038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ATTEMPTS DATAFRAME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63868-5B99-B8AE-3C61-B415DE178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Attempts features and points for UCL 21/22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03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292</TotalTime>
  <Words>502</Words>
  <Application>Microsoft Office PowerPoint</Application>
  <PresentationFormat>Widescreen</PresentationFormat>
  <Paragraphs>80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DATA VISUALIZATION</vt:lpstr>
      <vt:lpstr>UEFA CHAMPIONS LEAGUE 2021/22</vt:lpstr>
      <vt:lpstr>DATAFRAMES</vt:lpstr>
      <vt:lpstr>ATTACKING DATAFRAME</vt:lpstr>
      <vt:lpstr>PowerPoint Presentation</vt:lpstr>
      <vt:lpstr>CLUB ATTACKING POINTS</vt:lpstr>
      <vt:lpstr>PLAYER ATTACKING POINTS</vt:lpstr>
      <vt:lpstr>PLAYER POSITION ATTACKING POINTS</vt:lpstr>
      <vt:lpstr>ATTEMPTS DATAFRAME</vt:lpstr>
      <vt:lpstr>CLUB ATTEMPTS</vt:lpstr>
      <vt:lpstr>PLAYER ATTEMPTS</vt:lpstr>
      <vt:lpstr>PLAYER POSITION WORK RATE</vt:lpstr>
      <vt:lpstr>DEFENDING DATAFRAME</vt:lpstr>
      <vt:lpstr>CLUB POINTS</vt:lpstr>
      <vt:lpstr>PLAYERS POINTS</vt:lpstr>
      <vt:lpstr>PLAYER POSITION  WORK RATE</vt:lpstr>
      <vt:lpstr>DISCIPLINARY DATAFRAME</vt:lpstr>
      <vt:lpstr>PLAYERS DISCIPLINE</vt:lpstr>
      <vt:lpstr>MOST DISCIPLINED PLAYERS</vt:lpstr>
      <vt:lpstr>DISTRIBUTION DATARAME</vt:lpstr>
      <vt:lpstr>CLUB POINTS</vt:lpstr>
      <vt:lpstr>PLAYER POSITION WORK RATE</vt:lpstr>
      <vt:lpstr>GOALKEEPING DATAFRAME</vt:lpstr>
      <vt:lpstr>VARIOUS GOALKEEPER DATA</vt:lpstr>
      <vt:lpstr>GOALS DATAFRAME</vt:lpstr>
      <vt:lpstr>PITCH AREA  GOALS</vt:lpstr>
      <vt:lpstr>CLUB GOALS</vt:lpstr>
      <vt:lpstr>STATS DATAFRAME</vt:lpstr>
      <vt:lpstr>PLAYER POSITION WORK RATE</vt:lpstr>
      <vt:lpstr>PowerPoint Presentation</vt:lpstr>
      <vt:lpstr>UCL SINCE 1980</vt:lpstr>
      <vt:lpstr>CHAMPIONS LEAGUE WINNERS SINCE 1980</vt:lpstr>
      <vt:lpstr>WINNERS FROM LEAGUES</vt:lpstr>
      <vt:lpstr>MOST QUALIFIED LEAGUES</vt:lpstr>
      <vt:lpstr>THANKYOU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Stormy Ndonga</dc:creator>
  <cp:lastModifiedBy>Stormy Ndonga</cp:lastModifiedBy>
  <cp:revision>1</cp:revision>
  <dcterms:created xsi:type="dcterms:W3CDTF">2023-12-20T17:54:52Z</dcterms:created>
  <dcterms:modified xsi:type="dcterms:W3CDTF">2023-12-21T14:01:15Z</dcterms:modified>
</cp:coreProperties>
</file>